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2"/>
  </p:notesMasterIdLst>
  <p:handoutMasterIdLst>
    <p:handoutMasterId r:id="rId63"/>
  </p:handoutMasterIdLst>
  <p:sldIdLst>
    <p:sldId id="327" r:id="rId5"/>
    <p:sldId id="330" r:id="rId6"/>
    <p:sldId id="331" r:id="rId7"/>
    <p:sldId id="332" r:id="rId8"/>
    <p:sldId id="298" r:id="rId9"/>
    <p:sldId id="262" r:id="rId10"/>
    <p:sldId id="263" r:id="rId11"/>
    <p:sldId id="299" r:id="rId12"/>
    <p:sldId id="302" r:id="rId13"/>
    <p:sldId id="264" r:id="rId14"/>
    <p:sldId id="333" r:id="rId15"/>
    <p:sldId id="334" r:id="rId16"/>
    <p:sldId id="265" r:id="rId17"/>
    <p:sldId id="266" r:id="rId18"/>
    <p:sldId id="335" r:id="rId19"/>
    <p:sldId id="276" r:id="rId20"/>
    <p:sldId id="336" r:id="rId21"/>
    <p:sldId id="303" r:id="rId22"/>
    <p:sldId id="293" r:id="rId23"/>
    <p:sldId id="338" r:id="rId24"/>
    <p:sldId id="337" r:id="rId25"/>
    <p:sldId id="277" r:id="rId26"/>
    <p:sldId id="284" r:id="rId27"/>
    <p:sldId id="269" r:id="rId28"/>
    <p:sldId id="339" r:id="rId29"/>
    <p:sldId id="305" r:id="rId30"/>
    <p:sldId id="340" r:id="rId31"/>
    <p:sldId id="341" r:id="rId32"/>
    <p:sldId id="308" r:id="rId33"/>
    <p:sldId id="270" r:id="rId34"/>
    <p:sldId id="309" r:id="rId35"/>
    <p:sldId id="310" r:id="rId36"/>
    <p:sldId id="311" r:id="rId37"/>
    <p:sldId id="312" r:id="rId38"/>
    <p:sldId id="314" r:id="rId39"/>
    <p:sldId id="313" r:id="rId40"/>
    <p:sldId id="315" r:id="rId41"/>
    <p:sldId id="342" r:id="rId42"/>
    <p:sldId id="316" r:id="rId43"/>
    <p:sldId id="317" r:id="rId44"/>
    <p:sldId id="343" r:id="rId45"/>
    <p:sldId id="294" r:id="rId46"/>
    <p:sldId id="296" r:id="rId47"/>
    <p:sldId id="318" r:id="rId48"/>
    <p:sldId id="319" r:id="rId49"/>
    <p:sldId id="321" r:id="rId50"/>
    <p:sldId id="322" r:id="rId51"/>
    <p:sldId id="323" r:id="rId52"/>
    <p:sldId id="324" r:id="rId53"/>
    <p:sldId id="344" r:id="rId54"/>
    <p:sldId id="288" r:id="rId55"/>
    <p:sldId id="289" r:id="rId56"/>
    <p:sldId id="320" r:id="rId57"/>
    <p:sldId id="274" r:id="rId58"/>
    <p:sldId id="275" r:id="rId59"/>
    <p:sldId id="345" r:id="rId60"/>
    <p:sldId id="329" r:id="rId6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B6EEC3-7EA2-4661-95B9-6051AEB99AC0}" v="354" dt="2023-11-17T18:27:21.740"/>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4" d="100"/>
          <a:sy n="94" d="100"/>
        </p:scale>
        <p:origin x="148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commentAuthors" Target="commentAuthors.xml"/><Relationship Id="rId69"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lexandre Nunes de Souza Nassabay" userId="b333ee3a-5ebd-43b8-b6ba-36dad7b6225d" providerId="ADAL" clId="{CBB6EEC3-7EA2-4661-95B9-6051AEB99AC0}"/>
    <pc:docChg chg="undo redo custSel mod addSld delSld modSld sldOrd modMainMaster">
      <pc:chgData name="Alexandre Nunes de Souza Nassabay" userId="b333ee3a-5ebd-43b8-b6ba-36dad7b6225d" providerId="ADAL" clId="{CBB6EEC3-7EA2-4661-95B9-6051AEB99AC0}" dt="2023-11-17T19:27:14.928" v="13236" actId="27636"/>
      <pc:docMkLst>
        <pc:docMk/>
      </pc:docMkLst>
      <pc:sldChg chg="modSp mod">
        <pc:chgData name="Alexandre Nunes de Souza Nassabay" userId="b333ee3a-5ebd-43b8-b6ba-36dad7b6225d" providerId="ADAL" clId="{CBB6EEC3-7EA2-4661-95B9-6051AEB99AC0}" dt="2023-11-14T13:25:32.619" v="1880" actId="5793"/>
        <pc:sldMkLst>
          <pc:docMk/>
          <pc:sldMk cId="1553432724" sldId="262"/>
        </pc:sldMkLst>
        <pc:spChg chg="mod">
          <ac:chgData name="Alexandre Nunes de Souza Nassabay" userId="b333ee3a-5ebd-43b8-b6ba-36dad7b6225d" providerId="ADAL" clId="{CBB6EEC3-7EA2-4661-95B9-6051AEB99AC0}" dt="2023-11-14T13:25:32.619" v="1880" actId="5793"/>
          <ac:spMkLst>
            <pc:docMk/>
            <pc:sldMk cId="1553432724" sldId="262"/>
            <ac:spMk id="7" creationId="{0BFEC426-B615-E549-83E5-140FD588BC64}"/>
          </ac:spMkLst>
        </pc:spChg>
      </pc:sldChg>
      <pc:sldChg chg="modSp mod">
        <pc:chgData name="Alexandre Nunes de Souza Nassabay" userId="b333ee3a-5ebd-43b8-b6ba-36dad7b6225d" providerId="ADAL" clId="{CBB6EEC3-7EA2-4661-95B9-6051AEB99AC0}" dt="2023-11-14T11:47:58.544" v="1438" actId="20577"/>
        <pc:sldMkLst>
          <pc:docMk/>
          <pc:sldMk cId="3288665831" sldId="263"/>
        </pc:sldMkLst>
        <pc:spChg chg="mod">
          <ac:chgData name="Alexandre Nunes de Souza Nassabay" userId="b333ee3a-5ebd-43b8-b6ba-36dad7b6225d" providerId="ADAL" clId="{CBB6EEC3-7EA2-4661-95B9-6051AEB99AC0}" dt="2023-11-14T11:47:58.544" v="1438" actId="20577"/>
          <ac:spMkLst>
            <pc:docMk/>
            <pc:sldMk cId="3288665831" sldId="263"/>
            <ac:spMk id="5" creationId="{1B07C49E-AFFC-EC46-8930-E4D428F5F943}"/>
          </ac:spMkLst>
        </pc:spChg>
      </pc:sldChg>
      <pc:sldChg chg="modSp mod ord">
        <pc:chgData name="Alexandre Nunes de Souza Nassabay" userId="b333ee3a-5ebd-43b8-b6ba-36dad7b6225d" providerId="ADAL" clId="{CBB6EEC3-7EA2-4661-95B9-6051AEB99AC0}" dt="2023-11-14T13:57:41.955" v="2751" actId="20577"/>
        <pc:sldMkLst>
          <pc:docMk/>
          <pc:sldMk cId="2987552906" sldId="264"/>
        </pc:sldMkLst>
        <pc:spChg chg="mod">
          <ac:chgData name="Alexandre Nunes de Souza Nassabay" userId="b333ee3a-5ebd-43b8-b6ba-36dad7b6225d" providerId="ADAL" clId="{CBB6EEC3-7EA2-4661-95B9-6051AEB99AC0}" dt="2023-11-14T13:57:41.955" v="2751" actId="20577"/>
          <ac:spMkLst>
            <pc:docMk/>
            <pc:sldMk cId="2987552906" sldId="264"/>
            <ac:spMk id="5" creationId="{1B07C49E-AFFC-EC46-8930-E4D428F5F943}"/>
          </ac:spMkLst>
        </pc:spChg>
      </pc:sldChg>
      <pc:sldChg chg="modSp mod ord">
        <pc:chgData name="Alexandre Nunes de Souza Nassabay" userId="b333ee3a-5ebd-43b8-b6ba-36dad7b6225d" providerId="ADAL" clId="{CBB6EEC3-7EA2-4661-95B9-6051AEB99AC0}" dt="2023-11-14T14:30:38.677" v="3262" actId="21"/>
        <pc:sldMkLst>
          <pc:docMk/>
          <pc:sldMk cId="1578726356" sldId="265"/>
        </pc:sldMkLst>
        <pc:spChg chg="mod">
          <ac:chgData name="Alexandre Nunes de Souza Nassabay" userId="b333ee3a-5ebd-43b8-b6ba-36dad7b6225d" providerId="ADAL" clId="{CBB6EEC3-7EA2-4661-95B9-6051AEB99AC0}" dt="2023-11-14T14:30:38.677" v="3262" actId="21"/>
          <ac:spMkLst>
            <pc:docMk/>
            <pc:sldMk cId="1578726356" sldId="265"/>
            <ac:spMk id="5" creationId="{1B07C49E-AFFC-EC46-8930-E4D428F5F943}"/>
          </ac:spMkLst>
        </pc:spChg>
      </pc:sldChg>
      <pc:sldChg chg="modSp mod">
        <pc:chgData name="Alexandre Nunes de Souza Nassabay" userId="b333ee3a-5ebd-43b8-b6ba-36dad7b6225d" providerId="ADAL" clId="{CBB6EEC3-7EA2-4661-95B9-6051AEB99AC0}" dt="2023-11-14T16:13:44.406" v="3886" actId="20577"/>
        <pc:sldMkLst>
          <pc:docMk/>
          <pc:sldMk cId="779971636" sldId="266"/>
        </pc:sldMkLst>
        <pc:spChg chg="mod">
          <ac:chgData name="Alexandre Nunes de Souza Nassabay" userId="b333ee3a-5ebd-43b8-b6ba-36dad7b6225d" providerId="ADAL" clId="{CBB6EEC3-7EA2-4661-95B9-6051AEB99AC0}" dt="2023-11-14T16:13:44.406" v="3886" actId="20577"/>
          <ac:spMkLst>
            <pc:docMk/>
            <pc:sldMk cId="779971636" sldId="266"/>
            <ac:spMk id="5" creationId="{1B07C49E-AFFC-EC46-8930-E4D428F5F943}"/>
          </ac:spMkLst>
        </pc:spChg>
      </pc:sldChg>
      <pc:sldChg chg="addSp modSp mod">
        <pc:chgData name="Alexandre Nunes de Souza Nassabay" userId="b333ee3a-5ebd-43b8-b6ba-36dad7b6225d" providerId="ADAL" clId="{CBB6EEC3-7EA2-4661-95B9-6051AEB99AC0}" dt="2023-11-14T18:29:08.059" v="7052" actId="20577"/>
        <pc:sldMkLst>
          <pc:docMk/>
          <pc:sldMk cId="3865605948" sldId="269"/>
        </pc:sldMkLst>
        <pc:spChg chg="mod">
          <ac:chgData name="Alexandre Nunes de Souza Nassabay" userId="b333ee3a-5ebd-43b8-b6ba-36dad7b6225d" providerId="ADAL" clId="{CBB6EEC3-7EA2-4661-95B9-6051AEB99AC0}" dt="2023-11-14T18:29:08.059" v="7052" actId="20577"/>
          <ac:spMkLst>
            <pc:docMk/>
            <pc:sldMk cId="3865605948" sldId="269"/>
            <ac:spMk id="3" creationId="{373827F3-F386-AA4E-80ED-D86DEF8C158D}"/>
          </ac:spMkLst>
        </pc:spChg>
        <pc:picChg chg="add mod">
          <ac:chgData name="Alexandre Nunes de Souza Nassabay" userId="b333ee3a-5ebd-43b8-b6ba-36dad7b6225d" providerId="ADAL" clId="{CBB6EEC3-7EA2-4661-95B9-6051AEB99AC0}" dt="2023-11-14T18:27:44.286" v="6943" actId="14100"/>
          <ac:picMkLst>
            <pc:docMk/>
            <pc:sldMk cId="3865605948" sldId="269"/>
            <ac:picMk id="1026" creationId="{BB33FC0E-7074-B465-75A0-74F587F3B2D0}"/>
          </ac:picMkLst>
        </pc:picChg>
      </pc:sldChg>
      <pc:sldChg chg="addSp delSp modSp mod">
        <pc:chgData name="Alexandre Nunes de Souza Nassabay" userId="b333ee3a-5ebd-43b8-b6ba-36dad7b6225d" providerId="ADAL" clId="{CBB6EEC3-7EA2-4661-95B9-6051AEB99AC0}" dt="2023-11-14T20:06:08.927" v="8666" actId="20577"/>
        <pc:sldMkLst>
          <pc:docMk/>
          <pc:sldMk cId="2727850971" sldId="270"/>
        </pc:sldMkLst>
        <pc:spChg chg="add del mod">
          <ac:chgData name="Alexandre Nunes de Souza Nassabay" userId="b333ee3a-5ebd-43b8-b6ba-36dad7b6225d" providerId="ADAL" clId="{CBB6EEC3-7EA2-4661-95B9-6051AEB99AC0}" dt="2023-11-14T20:06:08.927" v="8666" actId="20577"/>
          <ac:spMkLst>
            <pc:docMk/>
            <pc:sldMk cId="2727850971" sldId="270"/>
            <ac:spMk id="5" creationId="{1B07C49E-AFFC-EC46-8930-E4D428F5F943}"/>
          </ac:spMkLst>
        </pc:spChg>
        <pc:picChg chg="add mod">
          <ac:chgData name="Alexandre Nunes de Souza Nassabay" userId="b333ee3a-5ebd-43b8-b6ba-36dad7b6225d" providerId="ADAL" clId="{CBB6EEC3-7EA2-4661-95B9-6051AEB99AC0}" dt="2023-11-14T19:04:26.557" v="8160" actId="14100"/>
          <ac:picMkLst>
            <pc:docMk/>
            <pc:sldMk cId="2727850971" sldId="270"/>
            <ac:picMk id="6" creationId="{C79D991D-4295-2D8B-4313-6B6F3AC1FF6D}"/>
          </ac:picMkLst>
        </pc:picChg>
      </pc:sldChg>
      <pc:sldChg chg="modSp mod">
        <pc:chgData name="Alexandre Nunes de Souza Nassabay" userId="b333ee3a-5ebd-43b8-b6ba-36dad7b6225d" providerId="ADAL" clId="{CBB6EEC3-7EA2-4661-95B9-6051AEB99AC0}" dt="2023-11-17T18:07:06.969" v="12374" actId="20577"/>
        <pc:sldMkLst>
          <pc:docMk/>
          <pc:sldMk cId="1630123617" sldId="274"/>
        </pc:sldMkLst>
        <pc:spChg chg="mod">
          <ac:chgData name="Alexandre Nunes de Souza Nassabay" userId="b333ee3a-5ebd-43b8-b6ba-36dad7b6225d" providerId="ADAL" clId="{CBB6EEC3-7EA2-4661-95B9-6051AEB99AC0}" dt="2023-11-17T18:07:06.969" v="12374" actId="20577"/>
          <ac:spMkLst>
            <pc:docMk/>
            <pc:sldMk cId="1630123617" sldId="274"/>
            <ac:spMk id="5" creationId="{28684E62-A9F8-4E7A-AB01-78893062A1B4}"/>
          </ac:spMkLst>
        </pc:spChg>
      </pc:sldChg>
      <pc:sldChg chg="addSp delSp modSp mod">
        <pc:chgData name="Alexandre Nunes de Souza Nassabay" userId="b333ee3a-5ebd-43b8-b6ba-36dad7b6225d" providerId="ADAL" clId="{CBB6EEC3-7EA2-4661-95B9-6051AEB99AC0}" dt="2023-11-17T18:19:37.127" v="12623" actId="20577"/>
        <pc:sldMkLst>
          <pc:docMk/>
          <pc:sldMk cId="3410008520" sldId="275"/>
        </pc:sldMkLst>
        <pc:spChg chg="mod">
          <ac:chgData name="Alexandre Nunes de Souza Nassabay" userId="b333ee3a-5ebd-43b8-b6ba-36dad7b6225d" providerId="ADAL" clId="{CBB6EEC3-7EA2-4661-95B9-6051AEB99AC0}" dt="2023-11-17T18:19:37.127" v="12623" actId="20577"/>
          <ac:spMkLst>
            <pc:docMk/>
            <pc:sldMk cId="3410008520" sldId="275"/>
            <ac:spMk id="5" creationId="{28684E62-A9F8-4E7A-AB01-78893062A1B4}"/>
          </ac:spMkLst>
        </pc:spChg>
        <pc:picChg chg="add del mod">
          <ac:chgData name="Alexandre Nunes de Souza Nassabay" userId="b333ee3a-5ebd-43b8-b6ba-36dad7b6225d" providerId="ADAL" clId="{CBB6EEC3-7EA2-4661-95B9-6051AEB99AC0}" dt="2023-11-17T18:18:08.248" v="12615" actId="478"/>
          <ac:picMkLst>
            <pc:docMk/>
            <pc:sldMk cId="3410008520" sldId="275"/>
            <ac:picMk id="2" creationId="{8A0BB35D-8E77-AEF0-0848-55976810A06B}"/>
          </ac:picMkLst>
        </pc:picChg>
      </pc:sldChg>
      <pc:sldChg chg="modSp mod">
        <pc:chgData name="Alexandre Nunes de Souza Nassabay" userId="b333ee3a-5ebd-43b8-b6ba-36dad7b6225d" providerId="ADAL" clId="{CBB6EEC3-7EA2-4661-95B9-6051AEB99AC0}" dt="2023-11-14T16:42:06.895" v="4970" actId="20577"/>
        <pc:sldMkLst>
          <pc:docMk/>
          <pc:sldMk cId="148114319" sldId="276"/>
        </pc:sldMkLst>
        <pc:spChg chg="mod">
          <ac:chgData name="Alexandre Nunes de Souza Nassabay" userId="b333ee3a-5ebd-43b8-b6ba-36dad7b6225d" providerId="ADAL" clId="{CBB6EEC3-7EA2-4661-95B9-6051AEB99AC0}" dt="2023-11-14T16:42:06.895" v="4970" actId="20577"/>
          <ac:spMkLst>
            <pc:docMk/>
            <pc:sldMk cId="148114319" sldId="276"/>
            <ac:spMk id="5" creationId="{1B07C49E-AFFC-EC46-8930-E4D428F5F943}"/>
          </ac:spMkLst>
        </pc:spChg>
      </pc:sldChg>
      <pc:sldChg chg="addSp modSp mod">
        <pc:chgData name="Alexandre Nunes de Souza Nassabay" userId="b333ee3a-5ebd-43b8-b6ba-36dad7b6225d" providerId="ADAL" clId="{CBB6EEC3-7EA2-4661-95B9-6051AEB99AC0}" dt="2023-11-17T17:31:13.804" v="11416" actId="1076"/>
        <pc:sldMkLst>
          <pc:docMk/>
          <pc:sldMk cId="2459446073" sldId="289"/>
        </pc:sldMkLst>
        <pc:spChg chg="mod">
          <ac:chgData name="Alexandre Nunes de Souza Nassabay" userId="b333ee3a-5ebd-43b8-b6ba-36dad7b6225d" providerId="ADAL" clId="{CBB6EEC3-7EA2-4661-95B9-6051AEB99AC0}" dt="2023-11-17T17:31:13.804" v="11416" actId="1076"/>
          <ac:spMkLst>
            <pc:docMk/>
            <pc:sldMk cId="2459446073" sldId="289"/>
            <ac:spMk id="5" creationId="{1B07C49E-AFFC-EC46-8930-E4D428F5F943}"/>
          </ac:spMkLst>
        </pc:spChg>
        <pc:picChg chg="add mod">
          <ac:chgData name="Alexandre Nunes de Souza Nassabay" userId="b333ee3a-5ebd-43b8-b6ba-36dad7b6225d" providerId="ADAL" clId="{CBB6EEC3-7EA2-4661-95B9-6051AEB99AC0}" dt="2023-11-17T17:29:12.595" v="11304" actId="14100"/>
          <ac:picMkLst>
            <pc:docMk/>
            <pc:sldMk cId="2459446073" sldId="289"/>
            <ac:picMk id="9218" creationId="{55908623-B9DF-E696-BED2-04C174FBE6C4}"/>
          </ac:picMkLst>
        </pc:picChg>
        <pc:picChg chg="add mod">
          <ac:chgData name="Alexandre Nunes de Souza Nassabay" userId="b333ee3a-5ebd-43b8-b6ba-36dad7b6225d" providerId="ADAL" clId="{CBB6EEC3-7EA2-4661-95B9-6051AEB99AC0}" dt="2023-11-17T17:29:03.239" v="11303" actId="14100"/>
          <ac:picMkLst>
            <pc:docMk/>
            <pc:sldMk cId="2459446073" sldId="289"/>
            <ac:picMk id="9220" creationId="{D0A21D39-C636-CFA1-81A8-CC30C4410C03}"/>
          </ac:picMkLst>
        </pc:picChg>
      </pc:sldChg>
      <pc:sldChg chg="modSp mod">
        <pc:chgData name="Alexandre Nunes de Souza Nassabay" userId="b333ee3a-5ebd-43b8-b6ba-36dad7b6225d" providerId="ADAL" clId="{CBB6EEC3-7EA2-4661-95B9-6051AEB99AC0}" dt="2023-11-14T17:47:07.842" v="6410" actId="27636"/>
        <pc:sldMkLst>
          <pc:docMk/>
          <pc:sldMk cId="1813711241" sldId="293"/>
        </pc:sldMkLst>
        <pc:spChg chg="mod">
          <ac:chgData name="Alexandre Nunes de Souza Nassabay" userId="b333ee3a-5ebd-43b8-b6ba-36dad7b6225d" providerId="ADAL" clId="{CBB6EEC3-7EA2-4661-95B9-6051AEB99AC0}" dt="2023-11-14T17:47:07.842" v="6410" actId="27636"/>
          <ac:spMkLst>
            <pc:docMk/>
            <pc:sldMk cId="1813711241" sldId="293"/>
            <ac:spMk id="5" creationId="{1B07C49E-AFFC-EC46-8930-E4D428F5F943}"/>
          </ac:spMkLst>
        </pc:spChg>
      </pc:sldChg>
      <pc:sldChg chg="addSp modSp mod">
        <pc:chgData name="Alexandre Nunes de Souza Nassabay" userId="b333ee3a-5ebd-43b8-b6ba-36dad7b6225d" providerId="ADAL" clId="{CBB6EEC3-7EA2-4661-95B9-6051AEB99AC0}" dt="2023-11-14T20:43:50.195" v="9896" actId="20577"/>
        <pc:sldMkLst>
          <pc:docMk/>
          <pc:sldMk cId="981671777" sldId="296"/>
        </pc:sldMkLst>
        <pc:spChg chg="mod">
          <ac:chgData name="Alexandre Nunes de Souza Nassabay" userId="b333ee3a-5ebd-43b8-b6ba-36dad7b6225d" providerId="ADAL" clId="{CBB6EEC3-7EA2-4661-95B9-6051AEB99AC0}" dt="2023-11-14T20:35:44.946" v="9399" actId="20577"/>
          <ac:spMkLst>
            <pc:docMk/>
            <pc:sldMk cId="981671777" sldId="296"/>
            <ac:spMk id="2" creationId="{54176327-8CC4-4356-8BBB-DC4965CE9857}"/>
          </ac:spMkLst>
        </pc:spChg>
        <pc:spChg chg="mod">
          <ac:chgData name="Alexandre Nunes de Souza Nassabay" userId="b333ee3a-5ebd-43b8-b6ba-36dad7b6225d" providerId="ADAL" clId="{CBB6EEC3-7EA2-4661-95B9-6051AEB99AC0}" dt="2023-11-14T20:43:50.195" v="9896" actId="20577"/>
          <ac:spMkLst>
            <pc:docMk/>
            <pc:sldMk cId="981671777" sldId="296"/>
            <ac:spMk id="5" creationId="{85D9F803-CDBC-C74C-AF1B-2B5937D1C241}"/>
          </ac:spMkLst>
        </pc:spChg>
        <pc:picChg chg="add mod modCrop">
          <ac:chgData name="Alexandre Nunes de Souza Nassabay" userId="b333ee3a-5ebd-43b8-b6ba-36dad7b6225d" providerId="ADAL" clId="{CBB6EEC3-7EA2-4661-95B9-6051AEB99AC0}" dt="2023-11-14T20:38:18.284" v="9414" actId="1076"/>
          <ac:picMkLst>
            <pc:docMk/>
            <pc:sldMk cId="981671777" sldId="296"/>
            <ac:picMk id="6" creationId="{D3857910-1527-408F-6B8A-0EB20C10EDD8}"/>
          </ac:picMkLst>
        </pc:picChg>
      </pc:sldChg>
      <pc:sldChg chg="addSp delSp modSp mod">
        <pc:chgData name="Alexandre Nunes de Souza Nassabay" userId="b333ee3a-5ebd-43b8-b6ba-36dad7b6225d" providerId="ADAL" clId="{CBB6EEC3-7EA2-4661-95B9-6051AEB99AC0}" dt="2023-11-14T13:33:04.772" v="1893" actId="20577"/>
        <pc:sldMkLst>
          <pc:docMk/>
          <pc:sldMk cId="280316088" sldId="299"/>
        </pc:sldMkLst>
        <pc:spChg chg="add del mod">
          <ac:chgData name="Alexandre Nunes de Souza Nassabay" userId="b333ee3a-5ebd-43b8-b6ba-36dad7b6225d" providerId="ADAL" clId="{CBB6EEC3-7EA2-4661-95B9-6051AEB99AC0}" dt="2023-11-14T12:55:43.464" v="1602" actId="478"/>
          <ac:spMkLst>
            <pc:docMk/>
            <pc:sldMk cId="280316088" sldId="299"/>
            <ac:spMk id="2" creationId="{0681C82E-60E3-F154-97A6-BC151072DFEF}"/>
          </ac:spMkLst>
        </pc:spChg>
        <pc:spChg chg="mod">
          <ac:chgData name="Alexandre Nunes de Souza Nassabay" userId="b333ee3a-5ebd-43b8-b6ba-36dad7b6225d" providerId="ADAL" clId="{CBB6EEC3-7EA2-4661-95B9-6051AEB99AC0}" dt="2023-11-14T13:33:04.772" v="1893" actId="20577"/>
          <ac:spMkLst>
            <pc:docMk/>
            <pc:sldMk cId="280316088" sldId="299"/>
            <ac:spMk id="3" creationId="{AB0AB2AC-B7E6-6849-9AE9-697369407F8F}"/>
          </ac:spMkLst>
        </pc:spChg>
        <pc:spChg chg="mod">
          <ac:chgData name="Alexandre Nunes de Souza Nassabay" userId="b333ee3a-5ebd-43b8-b6ba-36dad7b6225d" providerId="ADAL" clId="{CBB6EEC3-7EA2-4661-95B9-6051AEB99AC0}" dt="2023-11-14T12:42:46.159" v="1443" actId="20577"/>
          <ac:spMkLst>
            <pc:docMk/>
            <pc:sldMk cId="280316088" sldId="299"/>
            <ac:spMk id="5" creationId="{1B07C49E-AFFC-EC46-8930-E4D428F5F943}"/>
          </ac:spMkLst>
        </pc:spChg>
        <pc:spChg chg="add del mod">
          <ac:chgData name="Alexandre Nunes de Souza Nassabay" userId="b333ee3a-5ebd-43b8-b6ba-36dad7b6225d" providerId="ADAL" clId="{CBB6EEC3-7EA2-4661-95B9-6051AEB99AC0}" dt="2023-11-14T12:57:14.427" v="1650" actId="478"/>
          <ac:spMkLst>
            <pc:docMk/>
            <pc:sldMk cId="280316088" sldId="299"/>
            <ac:spMk id="7" creationId="{B3F0EEE5-69B9-4812-B9CD-91740C683868}"/>
          </ac:spMkLst>
        </pc:spChg>
        <pc:spChg chg="add del mod">
          <ac:chgData name="Alexandre Nunes de Souza Nassabay" userId="b333ee3a-5ebd-43b8-b6ba-36dad7b6225d" providerId="ADAL" clId="{CBB6EEC3-7EA2-4661-95B9-6051AEB99AC0}" dt="2023-11-14T12:52:01.852" v="1543"/>
          <ac:spMkLst>
            <pc:docMk/>
            <pc:sldMk cId="280316088" sldId="299"/>
            <ac:spMk id="8" creationId="{89DF5298-1568-604A-2E18-5C3135277CA3}"/>
          </ac:spMkLst>
        </pc:spChg>
        <pc:spChg chg="add del mod">
          <ac:chgData name="Alexandre Nunes de Souza Nassabay" userId="b333ee3a-5ebd-43b8-b6ba-36dad7b6225d" providerId="ADAL" clId="{CBB6EEC3-7EA2-4661-95B9-6051AEB99AC0}" dt="2023-11-14T12:57:18.399" v="1651" actId="478"/>
          <ac:spMkLst>
            <pc:docMk/>
            <pc:sldMk cId="280316088" sldId="299"/>
            <ac:spMk id="9" creationId="{CB0E412B-3B14-68B5-8F49-911970704335}"/>
          </ac:spMkLst>
        </pc:spChg>
        <pc:spChg chg="add del mod">
          <ac:chgData name="Alexandre Nunes de Souza Nassabay" userId="b333ee3a-5ebd-43b8-b6ba-36dad7b6225d" providerId="ADAL" clId="{CBB6EEC3-7EA2-4661-95B9-6051AEB99AC0}" dt="2023-11-14T12:56:14.082" v="1608" actId="478"/>
          <ac:spMkLst>
            <pc:docMk/>
            <pc:sldMk cId="280316088" sldId="299"/>
            <ac:spMk id="10" creationId="{48C9BC88-0F19-D629-DACA-D8B925AC0E76}"/>
          </ac:spMkLst>
        </pc:spChg>
        <pc:spChg chg="add mod">
          <ac:chgData name="Alexandre Nunes de Souza Nassabay" userId="b333ee3a-5ebd-43b8-b6ba-36dad7b6225d" providerId="ADAL" clId="{CBB6EEC3-7EA2-4661-95B9-6051AEB99AC0}" dt="2023-11-14T12:55:50.416" v="1604"/>
          <ac:spMkLst>
            <pc:docMk/>
            <pc:sldMk cId="280316088" sldId="299"/>
            <ac:spMk id="11" creationId="{48AF7027-F19A-DC8E-2364-7FF28E9A2D96}"/>
          </ac:spMkLst>
        </pc:spChg>
        <pc:spChg chg="add mod">
          <ac:chgData name="Alexandre Nunes de Souza Nassabay" userId="b333ee3a-5ebd-43b8-b6ba-36dad7b6225d" providerId="ADAL" clId="{CBB6EEC3-7EA2-4661-95B9-6051AEB99AC0}" dt="2023-11-14T12:55:39.073" v="1601" actId="1076"/>
          <ac:spMkLst>
            <pc:docMk/>
            <pc:sldMk cId="280316088" sldId="299"/>
            <ac:spMk id="12" creationId="{CE8EA94B-B0AE-396C-7320-11960C25152D}"/>
          </ac:spMkLst>
        </pc:spChg>
        <pc:spChg chg="add mod">
          <ac:chgData name="Alexandre Nunes de Souza Nassabay" userId="b333ee3a-5ebd-43b8-b6ba-36dad7b6225d" providerId="ADAL" clId="{CBB6EEC3-7EA2-4661-95B9-6051AEB99AC0}" dt="2023-11-14T12:56:07.669" v="1607"/>
          <ac:spMkLst>
            <pc:docMk/>
            <pc:sldMk cId="280316088" sldId="299"/>
            <ac:spMk id="13" creationId="{F93C2D07-BEAA-9BB9-8D2A-E414F617587F}"/>
          </ac:spMkLst>
        </pc:spChg>
        <pc:spChg chg="add mod">
          <ac:chgData name="Alexandre Nunes de Souza Nassabay" userId="b333ee3a-5ebd-43b8-b6ba-36dad7b6225d" providerId="ADAL" clId="{CBB6EEC3-7EA2-4661-95B9-6051AEB99AC0}" dt="2023-11-14T12:56:50.924" v="1646" actId="14100"/>
          <ac:spMkLst>
            <pc:docMk/>
            <pc:sldMk cId="280316088" sldId="299"/>
            <ac:spMk id="14" creationId="{EF43E484-3247-6563-06F9-D2D3099B81FE}"/>
          </ac:spMkLst>
        </pc:spChg>
        <pc:spChg chg="add mod">
          <ac:chgData name="Alexandre Nunes de Souza Nassabay" userId="b333ee3a-5ebd-43b8-b6ba-36dad7b6225d" providerId="ADAL" clId="{CBB6EEC3-7EA2-4661-95B9-6051AEB99AC0}" dt="2023-11-14T12:57:09.178" v="1649"/>
          <ac:spMkLst>
            <pc:docMk/>
            <pc:sldMk cId="280316088" sldId="299"/>
            <ac:spMk id="15" creationId="{339243DD-C7E2-B4DC-09C8-F986E5F8D703}"/>
          </ac:spMkLst>
        </pc:spChg>
        <pc:cxnChg chg="add del mod">
          <ac:chgData name="Alexandre Nunes de Souza Nassabay" userId="b333ee3a-5ebd-43b8-b6ba-36dad7b6225d" providerId="ADAL" clId="{CBB6EEC3-7EA2-4661-95B9-6051AEB99AC0}" dt="2023-11-14T12:57:32.929" v="1655" actId="11529"/>
          <ac:cxnSpMkLst>
            <pc:docMk/>
            <pc:sldMk cId="280316088" sldId="299"/>
            <ac:cxnSpMk id="17" creationId="{8159C450-0100-2DDD-8D8E-BBA88C8E132C}"/>
          </ac:cxnSpMkLst>
        </pc:cxnChg>
        <pc:cxnChg chg="add del mod">
          <ac:chgData name="Alexandre Nunes de Souza Nassabay" userId="b333ee3a-5ebd-43b8-b6ba-36dad7b6225d" providerId="ADAL" clId="{CBB6EEC3-7EA2-4661-95B9-6051AEB99AC0}" dt="2023-11-14T12:57:42.315" v="1657" actId="11529"/>
          <ac:cxnSpMkLst>
            <pc:docMk/>
            <pc:sldMk cId="280316088" sldId="299"/>
            <ac:cxnSpMk id="20" creationId="{FE9297DB-1D57-0B2D-40B2-2D7EAD16BD77}"/>
          </ac:cxnSpMkLst>
        </pc:cxnChg>
        <pc:cxnChg chg="add mod">
          <ac:chgData name="Alexandre Nunes de Souza Nassabay" userId="b333ee3a-5ebd-43b8-b6ba-36dad7b6225d" providerId="ADAL" clId="{CBB6EEC3-7EA2-4661-95B9-6051AEB99AC0}" dt="2023-11-14T12:58:03.699" v="1659" actId="1582"/>
          <ac:cxnSpMkLst>
            <pc:docMk/>
            <pc:sldMk cId="280316088" sldId="299"/>
            <ac:cxnSpMk id="22" creationId="{159D6DCB-A8D7-7299-92D7-536A61F7B634}"/>
          </ac:cxnSpMkLst>
        </pc:cxnChg>
        <pc:cxnChg chg="add mod">
          <ac:chgData name="Alexandre Nunes de Souza Nassabay" userId="b333ee3a-5ebd-43b8-b6ba-36dad7b6225d" providerId="ADAL" clId="{CBB6EEC3-7EA2-4661-95B9-6051AEB99AC0}" dt="2023-11-14T12:58:43.085" v="1661" actId="1582"/>
          <ac:cxnSpMkLst>
            <pc:docMk/>
            <pc:sldMk cId="280316088" sldId="299"/>
            <ac:cxnSpMk id="24" creationId="{507871AD-043D-00C9-70D2-BCA1CFF23050}"/>
          </ac:cxnSpMkLst>
        </pc:cxnChg>
        <pc:cxnChg chg="add mod">
          <ac:chgData name="Alexandre Nunes de Souza Nassabay" userId="b333ee3a-5ebd-43b8-b6ba-36dad7b6225d" providerId="ADAL" clId="{CBB6EEC3-7EA2-4661-95B9-6051AEB99AC0}" dt="2023-11-14T12:58:57.389" v="1663" actId="1582"/>
          <ac:cxnSpMkLst>
            <pc:docMk/>
            <pc:sldMk cId="280316088" sldId="299"/>
            <ac:cxnSpMk id="26" creationId="{F9BAF55C-290B-0DEA-3DA0-A7E41850949B}"/>
          </ac:cxnSpMkLst>
        </pc:cxnChg>
        <pc:cxnChg chg="add mod">
          <ac:chgData name="Alexandre Nunes de Souza Nassabay" userId="b333ee3a-5ebd-43b8-b6ba-36dad7b6225d" providerId="ADAL" clId="{CBB6EEC3-7EA2-4661-95B9-6051AEB99AC0}" dt="2023-11-14T12:59:09.883" v="1665" actId="1582"/>
          <ac:cxnSpMkLst>
            <pc:docMk/>
            <pc:sldMk cId="280316088" sldId="299"/>
            <ac:cxnSpMk id="28" creationId="{46A487C9-6C0D-1863-FC90-C0AA8221FD77}"/>
          </ac:cxnSpMkLst>
        </pc:cxnChg>
      </pc:sldChg>
      <pc:sldChg chg="addSp modSp mod">
        <pc:chgData name="Alexandre Nunes de Souza Nassabay" userId="b333ee3a-5ebd-43b8-b6ba-36dad7b6225d" providerId="ADAL" clId="{CBB6EEC3-7EA2-4661-95B9-6051AEB99AC0}" dt="2023-11-14T13:33:23.178" v="1910" actId="20577"/>
        <pc:sldMkLst>
          <pc:docMk/>
          <pc:sldMk cId="1385553969" sldId="302"/>
        </pc:sldMkLst>
        <pc:spChg chg="mod">
          <ac:chgData name="Alexandre Nunes de Souza Nassabay" userId="b333ee3a-5ebd-43b8-b6ba-36dad7b6225d" providerId="ADAL" clId="{CBB6EEC3-7EA2-4661-95B9-6051AEB99AC0}" dt="2023-11-14T13:12:54.608" v="1666" actId="20577"/>
          <ac:spMkLst>
            <pc:docMk/>
            <pc:sldMk cId="1385553969" sldId="302"/>
            <ac:spMk id="2" creationId="{8B78C759-C687-440F-8CAE-D3071F1AB630}"/>
          </ac:spMkLst>
        </pc:spChg>
        <pc:spChg chg="mod">
          <ac:chgData name="Alexandre Nunes de Souza Nassabay" userId="b333ee3a-5ebd-43b8-b6ba-36dad7b6225d" providerId="ADAL" clId="{CBB6EEC3-7EA2-4661-95B9-6051AEB99AC0}" dt="2023-11-14T13:33:23.178" v="1910" actId="20577"/>
          <ac:spMkLst>
            <pc:docMk/>
            <pc:sldMk cId="1385553969" sldId="302"/>
            <ac:spMk id="3" creationId="{AB0AB2AC-B7E6-6849-9AE9-697369407F8F}"/>
          </ac:spMkLst>
        </pc:spChg>
        <pc:spChg chg="add mod">
          <ac:chgData name="Alexandre Nunes de Souza Nassabay" userId="b333ee3a-5ebd-43b8-b6ba-36dad7b6225d" providerId="ADAL" clId="{CBB6EEC3-7EA2-4661-95B9-6051AEB99AC0}" dt="2023-11-14T13:13:14.242" v="1667"/>
          <ac:spMkLst>
            <pc:docMk/>
            <pc:sldMk cId="1385553969" sldId="302"/>
            <ac:spMk id="5" creationId="{7E709935-7AEE-B1DA-1C4D-1AE3C6B1E9EC}"/>
          </ac:spMkLst>
        </pc:spChg>
        <pc:spChg chg="add mod">
          <ac:chgData name="Alexandre Nunes de Souza Nassabay" userId="b333ee3a-5ebd-43b8-b6ba-36dad7b6225d" providerId="ADAL" clId="{CBB6EEC3-7EA2-4661-95B9-6051AEB99AC0}" dt="2023-11-14T13:23:19.317" v="1859" actId="14100"/>
          <ac:spMkLst>
            <pc:docMk/>
            <pc:sldMk cId="1385553969" sldId="302"/>
            <ac:spMk id="7" creationId="{B6C92AF5-D97D-4656-6273-D47E4ABB4B45}"/>
          </ac:spMkLst>
        </pc:spChg>
        <pc:spChg chg="add mod">
          <ac:chgData name="Alexandre Nunes de Souza Nassabay" userId="b333ee3a-5ebd-43b8-b6ba-36dad7b6225d" providerId="ADAL" clId="{CBB6EEC3-7EA2-4661-95B9-6051AEB99AC0}" dt="2023-11-14T13:13:14.242" v="1667"/>
          <ac:spMkLst>
            <pc:docMk/>
            <pc:sldMk cId="1385553969" sldId="302"/>
            <ac:spMk id="8" creationId="{E7B13035-43AF-971C-4A99-2B7EB6D14B0D}"/>
          </ac:spMkLst>
        </pc:spChg>
        <pc:spChg chg="add mod">
          <ac:chgData name="Alexandre Nunes de Souza Nassabay" userId="b333ee3a-5ebd-43b8-b6ba-36dad7b6225d" providerId="ADAL" clId="{CBB6EEC3-7EA2-4661-95B9-6051AEB99AC0}" dt="2023-11-14T13:23:21.642" v="1861" actId="20577"/>
          <ac:spMkLst>
            <pc:docMk/>
            <pc:sldMk cId="1385553969" sldId="302"/>
            <ac:spMk id="9" creationId="{6A32A0F8-7A9A-B131-1B5D-9B883AB056F5}"/>
          </ac:spMkLst>
        </pc:spChg>
        <pc:spChg chg="add mod">
          <ac:chgData name="Alexandre Nunes de Souza Nassabay" userId="b333ee3a-5ebd-43b8-b6ba-36dad7b6225d" providerId="ADAL" clId="{CBB6EEC3-7EA2-4661-95B9-6051AEB99AC0}" dt="2023-11-14T13:23:29.832" v="1877" actId="20577"/>
          <ac:spMkLst>
            <pc:docMk/>
            <pc:sldMk cId="1385553969" sldId="302"/>
            <ac:spMk id="10" creationId="{B249825E-CF6D-3ED1-28ED-EBA5620DC6B6}"/>
          </ac:spMkLst>
        </pc:spChg>
        <pc:cxnChg chg="add mod">
          <ac:chgData name="Alexandre Nunes de Souza Nassabay" userId="b333ee3a-5ebd-43b8-b6ba-36dad7b6225d" providerId="ADAL" clId="{CBB6EEC3-7EA2-4661-95B9-6051AEB99AC0}" dt="2023-11-14T13:23:19.317" v="1859" actId="14100"/>
          <ac:cxnSpMkLst>
            <pc:docMk/>
            <pc:sldMk cId="1385553969" sldId="302"/>
            <ac:cxnSpMk id="12" creationId="{C86E9619-557C-AFB9-A258-E0C810AFB8B5}"/>
          </ac:cxnSpMkLst>
        </pc:cxnChg>
        <pc:cxnChg chg="add mod">
          <ac:chgData name="Alexandre Nunes de Souza Nassabay" userId="b333ee3a-5ebd-43b8-b6ba-36dad7b6225d" providerId="ADAL" clId="{CBB6EEC3-7EA2-4661-95B9-6051AEB99AC0}" dt="2023-11-14T13:23:19.317" v="1859" actId="14100"/>
          <ac:cxnSpMkLst>
            <pc:docMk/>
            <pc:sldMk cId="1385553969" sldId="302"/>
            <ac:cxnSpMk id="13" creationId="{2FFE6334-39E9-5F2A-DC80-190B83FE5FDD}"/>
          </ac:cxnSpMkLst>
        </pc:cxnChg>
        <pc:cxnChg chg="add mod">
          <ac:chgData name="Alexandre Nunes de Souza Nassabay" userId="b333ee3a-5ebd-43b8-b6ba-36dad7b6225d" providerId="ADAL" clId="{CBB6EEC3-7EA2-4661-95B9-6051AEB99AC0}" dt="2023-11-14T13:23:19.031" v="1858" actId="1076"/>
          <ac:cxnSpMkLst>
            <pc:docMk/>
            <pc:sldMk cId="1385553969" sldId="302"/>
            <ac:cxnSpMk id="14" creationId="{4A251563-BFD5-78C9-F39F-94157BC1DB03}"/>
          </ac:cxnSpMkLst>
        </pc:cxnChg>
        <pc:cxnChg chg="add mod">
          <ac:chgData name="Alexandre Nunes de Souza Nassabay" userId="b333ee3a-5ebd-43b8-b6ba-36dad7b6225d" providerId="ADAL" clId="{CBB6EEC3-7EA2-4661-95B9-6051AEB99AC0}" dt="2023-11-14T13:13:14.242" v="1667"/>
          <ac:cxnSpMkLst>
            <pc:docMk/>
            <pc:sldMk cId="1385553969" sldId="302"/>
            <ac:cxnSpMk id="15" creationId="{D703D9E7-7C28-F4C9-EDCE-D5E01320E998}"/>
          </ac:cxnSpMkLst>
        </pc:cxnChg>
      </pc:sldChg>
      <pc:sldChg chg="modSp mod">
        <pc:chgData name="Alexandre Nunes de Souza Nassabay" userId="b333ee3a-5ebd-43b8-b6ba-36dad7b6225d" providerId="ADAL" clId="{CBB6EEC3-7EA2-4661-95B9-6051AEB99AC0}" dt="2023-11-14T17:27:46.003" v="6078" actId="20577"/>
        <pc:sldMkLst>
          <pc:docMk/>
          <pc:sldMk cId="334532777" sldId="303"/>
        </pc:sldMkLst>
        <pc:spChg chg="mod">
          <ac:chgData name="Alexandre Nunes de Souza Nassabay" userId="b333ee3a-5ebd-43b8-b6ba-36dad7b6225d" providerId="ADAL" clId="{CBB6EEC3-7EA2-4661-95B9-6051AEB99AC0}" dt="2023-11-14T17:27:46.003" v="6078" actId="20577"/>
          <ac:spMkLst>
            <pc:docMk/>
            <pc:sldMk cId="334532777" sldId="303"/>
            <ac:spMk id="5" creationId="{1B07C49E-AFFC-EC46-8930-E4D428F5F943}"/>
          </ac:spMkLst>
        </pc:spChg>
      </pc:sldChg>
      <pc:sldChg chg="del">
        <pc:chgData name="Alexandre Nunes de Souza Nassabay" userId="b333ee3a-5ebd-43b8-b6ba-36dad7b6225d" providerId="ADAL" clId="{CBB6EEC3-7EA2-4661-95B9-6051AEB99AC0}" dt="2023-11-14T18:35:09.763" v="7201" actId="47"/>
        <pc:sldMkLst>
          <pc:docMk/>
          <pc:sldMk cId="3869789237" sldId="304"/>
        </pc:sldMkLst>
      </pc:sldChg>
      <pc:sldChg chg="addSp modSp mod">
        <pc:chgData name="Alexandre Nunes de Souza Nassabay" userId="b333ee3a-5ebd-43b8-b6ba-36dad7b6225d" providerId="ADAL" clId="{CBB6EEC3-7EA2-4661-95B9-6051AEB99AC0}" dt="2023-11-17T17:57:50.664" v="11904" actId="27636"/>
        <pc:sldMkLst>
          <pc:docMk/>
          <pc:sldMk cId="80090182" sldId="305"/>
        </pc:sldMkLst>
        <pc:spChg chg="mod">
          <ac:chgData name="Alexandre Nunes de Souza Nassabay" userId="b333ee3a-5ebd-43b8-b6ba-36dad7b6225d" providerId="ADAL" clId="{CBB6EEC3-7EA2-4661-95B9-6051AEB99AC0}" dt="2023-11-17T17:57:50.664" v="11904" actId="27636"/>
          <ac:spMkLst>
            <pc:docMk/>
            <pc:sldMk cId="80090182" sldId="305"/>
            <ac:spMk id="3" creationId="{373827F3-F386-AA4E-80ED-D86DEF8C158D}"/>
          </ac:spMkLst>
        </pc:spChg>
        <pc:picChg chg="add mod">
          <ac:chgData name="Alexandre Nunes de Souza Nassabay" userId="b333ee3a-5ebd-43b8-b6ba-36dad7b6225d" providerId="ADAL" clId="{CBB6EEC3-7EA2-4661-95B9-6051AEB99AC0}" dt="2023-11-14T18:36:27.207" v="7210" actId="1076"/>
          <ac:picMkLst>
            <pc:docMk/>
            <pc:sldMk cId="80090182" sldId="305"/>
            <ac:picMk id="3074" creationId="{5AA380AD-6AAF-46C5-B13C-3A6FCFD8FC91}"/>
          </ac:picMkLst>
        </pc:picChg>
      </pc:sldChg>
      <pc:sldChg chg="modSp del mod">
        <pc:chgData name="Alexandre Nunes de Souza Nassabay" userId="b333ee3a-5ebd-43b8-b6ba-36dad7b6225d" providerId="ADAL" clId="{CBB6EEC3-7EA2-4661-95B9-6051AEB99AC0}" dt="2023-11-14T18:54:17.497" v="7797" actId="47"/>
        <pc:sldMkLst>
          <pc:docMk/>
          <pc:sldMk cId="3145340593" sldId="306"/>
        </pc:sldMkLst>
        <pc:spChg chg="mod">
          <ac:chgData name="Alexandre Nunes de Souza Nassabay" userId="b333ee3a-5ebd-43b8-b6ba-36dad7b6225d" providerId="ADAL" clId="{CBB6EEC3-7EA2-4661-95B9-6051AEB99AC0}" dt="2023-11-14T18:50:25.037" v="7692"/>
          <ac:spMkLst>
            <pc:docMk/>
            <pc:sldMk cId="3145340593" sldId="306"/>
            <ac:spMk id="4" creationId="{AFE7D9E4-306D-49E3-9AC4-15D566FC72AD}"/>
          </ac:spMkLst>
        </pc:spChg>
      </pc:sldChg>
      <pc:sldChg chg="modSp del mod">
        <pc:chgData name="Alexandre Nunes de Souza Nassabay" userId="b333ee3a-5ebd-43b8-b6ba-36dad7b6225d" providerId="ADAL" clId="{CBB6EEC3-7EA2-4661-95B9-6051AEB99AC0}" dt="2023-11-14T18:49:36.649" v="7686" actId="47"/>
        <pc:sldMkLst>
          <pc:docMk/>
          <pc:sldMk cId="1106727586" sldId="307"/>
        </pc:sldMkLst>
        <pc:spChg chg="mod">
          <ac:chgData name="Alexandre Nunes de Souza Nassabay" userId="b333ee3a-5ebd-43b8-b6ba-36dad7b6225d" providerId="ADAL" clId="{CBB6EEC3-7EA2-4661-95B9-6051AEB99AC0}" dt="2023-11-14T18:46:21.632" v="7517"/>
          <ac:spMkLst>
            <pc:docMk/>
            <pc:sldMk cId="1106727586" sldId="307"/>
            <ac:spMk id="4" creationId="{021C109C-C017-4D19-928F-AED25AC30125}"/>
          </ac:spMkLst>
        </pc:spChg>
      </pc:sldChg>
      <pc:sldChg chg="addSp modSp mod">
        <pc:chgData name="Alexandre Nunes de Souza Nassabay" userId="b333ee3a-5ebd-43b8-b6ba-36dad7b6225d" providerId="ADAL" clId="{CBB6EEC3-7EA2-4661-95B9-6051AEB99AC0}" dt="2023-11-14T18:57:18.412" v="7996" actId="6549"/>
        <pc:sldMkLst>
          <pc:docMk/>
          <pc:sldMk cId="706594483" sldId="308"/>
        </pc:sldMkLst>
        <pc:spChg chg="mod">
          <ac:chgData name="Alexandre Nunes de Souza Nassabay" userId="b333ee3a-5ebd-43b8-b6ba-36dad7b6225d" providerId="ADAL" clId="{CBB6EEC3-7EA2-4661-95B9-6051AEB99AC0}" dt="2023-11-14T18:57:18.412" v="7996" actId="6549"/>
          <ac:spMkLst>
            <pc:docMk/>
            <pc:sldMk cId="706594483" sldId="308"/>
            <ac:spMk id="3" creationId="{373827F3-F386-AA4E-80ED-D86DEF8C158D}"/>
          </ac:spMkLst>
        </pc:spChg>
        <pc:picChg chg="add mod">
          <ac:chgData name="Alexandre Nunes de Souza Nassabay" userId="b333ee3a-5ebd-43b8-b6ba-36dad7b6225d" providerId="ADAL" clId="{CBB6EEC3-7EA2-4661-95B9-6051AEB99AC0}" dt="2023-11-14T18:55:04.531" v="7801" actId="14100"/>
          <ac:picMkLst>
            <pc:docMk/>
            <pc:sldMk cId="706594483" sldId="308"/>
            <ac:picMk id="7170" creationId="{78377810-3843-4D39-8168-46B37A452716}"/>
          </ac:picMkLst>
        </pc:picChg>
      </pc:sldChg>
      <pc:sldChg chg="addSp delSp modSp mod">
        <pc:chgData name="Alexandre Nunes de Souza Nassabay" userId="b333ee3a-5ebd-43b8-b6ba-36dad7b6225d" providerId="ADAL" clId="{CBB6EEC3-7EA2-4661-95B9-6051AEB99AC0}" dt="2023-11-14T19:08:35.503" v="8278" actId="1076"/>
        <pc:sldMkLst>
          <pc:docMk/>
          <pc:sldMk cId="1794738657" sldId="309"/>
        </pc:sldMkLst>
        <pc:spChg chg="add del mod">
          <ac:chgData name="Alexandre Nunes de Souza Nassabay" userId="b333ee3a-5ebd-43b8-b6ba-36dad7b6225d" providerId="ADAL" clId="{CBB6EEC3-7EA2-4661-95B9-6051AEB99AC0}" dt="2023-11-14T19:08:10.909" v="8274" actId="20577"/>
          <ac:spMkLst>
            <pc:docMk/>
            <pc:sldMk cId="1794738657" sldId="309"/>
            <ac:spMk id="2" creationId="{0F5BE31A-69FF-B0A0-3121-EFD20EB1FEEF}"/>
          </ac:spMkLst>
        </pc:spChg>
        <pc:spChg chg="add del">
          <ac:chgData name="Alexandre Nunes de Souza Nassabay" userId="b333ee3a-5ebd-43b8-b6ba-36dad7b6225d" providerId="ADAL" clId="{CBB6EEC3-7EA2-4661-95B9-6051AEB99AC0}" dt="2023-11-14T19:07:01.765" v="8202" actId="478"/>
          <ac:spMkLst>
            <pc:docMk/>
            <pc:sldMk cId="1794738657" sldId="309"/>
            <ac:spMk id="5" creationId="{1B07C49E-AFFC-EC46-8930-E4D428F5F943}"/>
          </ac:spMkLst>
        </pc:spChg>
        <pc:picChg chg="add mod">
          <ac:chgData name="Alexandre Nunes de Souza Nassabay" userId="b333ee3a-5ebd-43b8-b6ba-36dad7b6225d" providerId="ADAL" clId="{CBB6EEC3-7EA2-4661-95B9-6051AEB99AC0}" dt="2023-11-14T19:08:35.503" v="8278" actId="1076"/>
          <ac:picMkLst>
            <pc:docMk/>
            <pc:sldMk cId="1794738657" sldId="309"/>
            <ac:picMk id="7" creationId="{03109A92-A9CC-1E2B-CBD1-D804D0616CF8}"/>
          </ac:picMkLst>
        </pc:picChg>
      </pc:sldChg>
      <pc:sldChg chg="addSp delSp modSp mod">
        <pc:chgData name="Alexandre Nunes de Souza Nassabay" userId="b333ee3a-5ebd-43b8-b6ba-36dad7b6225d" providerId="ADAL" clId="{CBB6EEC3-7EA2-4661-95B9-6051AEB99AC0}" dt="2023-11-14T19:59:38.087" v="8448" actId="1076"/>
        <pc:sldMkLst>
          <pc:docMk/>
          <pc:sldMk cId="4010014743" sldId="310"/>
        </pc:sldMkLst>
        <pc:spChg chg="add mod">
          <ac:chgData name="Alexandre Nunes de Souza Nassabay" userId="b333ee3a-5ebd-43b8-b6ba-36dad7b6225d" providerId="ADAL" clId="{CBB6EEC3-7EA2-4661-95B9-6051AEB99AC0}" dt="2023-11-14T19:59:13.117" v="8446" actId="6549"/>
          <ac:spMkLst>
            <pc:docMk/>
            <pc:sldMk cId="4010014743" sldId="310"/>
            <ac:spMk id="2" creationId="{00357D9F-D07F-C973-33A2-FA36EE1BC1D5}"/>
          </ac:spMkLst>
        </pc:spChg>
        <pc:spChg chg="del">
          <ac:chgData name="Alexandre Nunes de Souza Nassabay" userId="b333ee3a-5ebd-43b8-b6ba-36dad7b6225d" providerId="ADAL" clId="{CBB6EEC3-7EA2-4661-95B9-6051AEB99AC0}" dt="2023-11-14T19:57:00.565" v="8279" actId="478"/>
          <ac:spMkLst>
            <pc:docMk/>
            <pc:sldMk cId="4010014743" sldId="310"/>
            <ac:spMk id="5" creationId="{1B07C49E-AFFC-EC46-8930-E4D428F5F943}"/>
          </ac:spMkLst>
        </pc:spChg>
        <pc:picChg chg="add mod">
          <ac:chgData name="Alexandre Nunes de Souza Nassabay" userId="b333ee3a-5ebd-43b8-b6ba-36dad7b6225d" providerId="ADAL" clId="{CBB6EEC3-7EA2-4661-95B9-6051AEB99AC0}" dt="2023-11-14T19:59:38.087" v="8448" actId="1076"/>
          <ac:picMkLst>
            <pc:docMk/>
            <pc:sldMk cId="4010014743" sldId="310"/>
            <ac:picMk id="7" creationId="{FC462F51-54EB-C458-6516-A317388990F7}"/>
          </ac:picMkLst>
        </pc:picChg>
      </pc:sldChg>
      <pc:sldChg chg="addSp delSp modSp mod">
        <pc:chgData name="Alexandre Nunes de Souza Nassabay" userId="b333ee3a-5ebd-43b8-b6ba-36dad7b6225d" providerId="ADAL" clId="{CBB6EEC3-7EA2-4661-95B9-6051AEB99AC0}" dt="2023-11-14T20:04:23.246" v="8625" actId="20577"/>
        <pc:sldMkLst>
          <pc:docMk/>
          <pc:sldMk cId="2735560525" sldId="311"/>
        </pc:sldMkLst>
        <pc:spChg chg="add mod">
          <ac:chgData name="Alexandre Nunes de Souza Nassabay" userId="b333ee3a-5ebd-43b8-b6ba-36dad7b6225d" providerId="ADAL" clId="{CBB6EEC3-7EA2-4661-95B9-6051AEB99AC0}" dt="2023-11-14T20:04:23.246" v="8625" actId="20577"/>
          <ac:spMkLst>
            <pc:docMk/>
            <pc:sldMk cId="2735560525" sldId="311"/>
            <ac:spMk id="2" creationId="{B976A555-3519-7345-DE5D-0DA3A2575103}"/>
          </ac:spMkLst>
        </pc:spChg>
        <pc:spChg chg="del">
          <ac:chgData name="Alexandre Nunes de Souza Nassabay" userId="b333ee3a-5ebd-43b8-b6ba-36dad7b6225d" providerId="ADAL" clId="{CBB6EEC3-7EA2-4661-95B9-6051AEB99AC0}" dt="2023-11-14T20:00:00.257" v="8449" actId="478"/>
          <ac:spMkLst>
            <pc:docMk/>
            <pc:sldMk cId="2735560525" sldId="311"/>
            <ac:spMk id="5" creationId="{1B07C49E-AFFC-EC46-8930-E4D428F5F943}"/>
          </ac:spMkLst>
        </pc:spChg>
        <pc:picChg chg="add mod">
          <ac:chgData name="Alexandre Nunes de Souza Nassabay" userId="b333ee3a-5ebd-43b8-b6ba-36dad7b6225d" providerId="ADAL" clId="{CBB6EEC3-7EA2-4661-95B9-6051AEB99AC0}" dt="2023-11-14T20:01:35.203" v="8500" actId="1076"/>
          <ac:picMkLst>
            <pc:docMk/>
            <pc:sldMk cId="2735560525" sldId="311"/>
            <ac:picMk id="7" creationId="{1E845210-AF79-E4E5-9798-B4437C3EBB22}"/>
          </ac:picMkLst>
        </pc:picChg>
      </pc:sldChg>
      <pc:sldChg chg="addSp delSp modSp mod">
        <pc:chgData name="Alexandre Nunes de Souza Nassabay" userId="b333ee3a-5ebd-43b8-b6ba-36dad7b6225d" providerId="ADAL" clId="{CBB6EEC3-7EA2-4661-95B9-6051AEB99AC0}" dt="2023-11-14T20:04:38.945" v="8627" actId="1076"/>
        <pc:sldMkLst>
          <pc:docMk/>
          <pc:sldMk cId="1434679925" sldId="312"/>
        </pc:sldMkLst>
        <pc:spChg chg="add mod">
          <ac:chgData name="Alexandre Nunes de Souza Nassabay" userId="b333ee3a-5ebd-43b8-b6ba-36dad7b6225d" providerId="ADAL" clId="{CBB6EEC3-7EA2-4661-95B9-6051AEB99AC0}" dt="2023-11-14T20:04:13.769" v="8619" actId="20577"/>
          <ac:spMkLst>
            <pc:docMk/>
            <pc:sldMk cId="1434679925" sldId="312"/>
            <ac:spMk id="2" creationId="{1866F711-1209-125A-C38B-762EE6782077}"/>
          </ac:spMkLst>
        </pc:spChg>
        <pc:spChg chg="del">
          <ac:chgData name="Alexandre Nunes de Souza Nassabay" userId="b333ee3a-5ebd-43b8-b6ba-36dad7b6225d" providerId="ADAL" clId="{CBB6EEC3-7EA2-4661-95B9-6051AEB99AC0}" dt="2023-11-14T20:01:53.020" v="8501" actId="478"/>
          <ac:spMkLst>
            <pc:docMk/>
            <pc:sldMk cId="1434679925" sldId="312"/>
            <ac:spMk id="5" creationId="{1B07C49E-AFFC-EC46-8930-E4D428F5F943}"/>
          </ac:spMkLst>
        </pc:spChg>
        <pc:picChg chg="add mod">
          <ac:chgData name="Alexandre Nunes de Souza Nassabay" userId="b333ee3a-5ebd-43b8-b6ba-36dad7b6225d" providerId="ADAL" clId="{CBB6EEC3-7EA2-4661-95B9-6051AEB99AC0}" dt="2023-11-14T20:04:38.945" v="8627" actId="1076"/>
          <ac:picMkLst>
            <pc:docMk/>
            <pc:sldMk cId="1434679925" sldId="312"/>
            <ac:picMk id="7" creationId="{A20F7ABB-10D0-630F-14F1-F8EE2B93261D}"/>
          </ac:picMkLst>
        </pc:picChg>
      </pc:sldChg>
      <pc:sldChg chg="addSp delSp modSp mod">
        <pc:chgData name="Alexandre Nunes de Souza Nassabay" userId="b333ee3a-5ebd-43b8-b6ba-36dad7b6225d" providerId="ADAL" clId="{CBB6EEC3-7EA2-4661-95B9-6051AEB99AC0}" dt="2023-11-14T20:10:10.419" v="8831" actId="1076"/>
        <pc:sldMkLst>
          <pc:docMk/>
          <pc:sldMk cId="1756972646" sldId="313"/>
        </pc:sldMkLst>
        <pc:spChg chg="add mod">
          <ac:chgData name="Alexandre Nunes de Souza Nassabay" userId="b333ee3a-5ebd-43b8-b6ba-36dad7b6225d" providerId="ADAL" clId="{CBB6EEC3-7EA2-4661-95B9-6051AEB99AC0}" dt="2023-11-14T20:09:46.598" v="8829" actId="20577"/>
          <ac:spMkLst>
            <pc:docMk/>
            <pc:sldMk cId="1756972646" sldId="313"/>
            <ac:spMk id="2" creationId="{3743EE3D-84E7-9F2D-29BE-2D6692AA290B}"/>
          </ac:spMkLst>
        </pc:spChg>
        <pc:spChg chg="del">
          <ac:chgData name="Alexandre Nunes de Souza Nassabay" userId="b333ee3a-5ebd-43b8-b6ba-36dad7b6225d" providerId="ADAL" clId="{CBB6EEC3-7EA2-4661-95B9-6051AEB99AC0}" dt="2023-11-14T20:08:02.653" v="8727" actId="478"/>
          <ac:spMkLst>
            <pc:docMk/>
            <pc:sldMk cId="1756972646" sldId="313"/>
            <ac:spMk id="5" creationId="{1B07C49E-AFFC-EC46-8930-E4D428F5F943}"/>
          </ac:spMkLst>
        </pc:spChg>
        <pc:picChg chg="add mod">
          <ac:chgData name="Alexandre Nunes de Souza Nassabay" userId="b333ee3a-5ebd-43b8-b6ba-36dad7b6225d" providerId="ADAL" clId="{CBB6EEC3-7EA2-4661-95B9-6051AEB99AC0}" dt="2023-11-14T20:10:10.419" v="8831" actId="1076"/>
          <ac:picMkLst>
            <pc:docMk/>
            <pc:sldMk cId="1756972646" sldId="313"/>
            <ac:picMk id="7" creationId="{91E537DB-9376-D461-444D-1111C38933CD}"/>
          </ac:picMkLst>
        </pc:picChg>
      </pc:sldChg>
      <pc:sldChg chg="addSp delSp modSp mod">
        <pc:chgData name="Alexandre Nunes de Souza Nassabay" userId="b333ee3a-5ebd-43b8-b6ba-36dad7b6225d" providerId="ADAL" clId="{CBB6EEC3-7EA2-4661-95B9-6051AEB99AC0}" dt="2023-11-14T20:07:41.523" v="8726" actId="1076"/>
        <pc:sldMkLst>
          <pc:docMk/>
          <pc:sldMk cId="639399535" sldId="314"/>
        </pc:sldMkLst>
        <pc:spChg chg="add mod">
          <ac:chgData name="Alexandre Nunes de Souza Nassabay" userId="b333ee3a-5ebd-43b8-b6ba-36dad7b6225d" providerId="ADAL" clId="{CBB6EEC3-7EA2-4661-95B9-6051AEB99AC0}" dt="2023-11-14T20:07:22.258" v="8723" actId="20577"/>
          <ac:spMkLst>
            <pc:docMk/>
            <pc:sldMk cId="639399535" sldId="314"/>
            <ac:spMk id="2" creationId="{CE1EC51B-2586-5CA7-89DA-65C9B4975A49}"/>
          </ac:spMkLst>
        </pc:spChg>
        <pc:spChg chg="del">
          <ac:chgData name="Alexandre Nunes de Souza Nassabay" userId="b333ee3a-5ebd-43b8-b6ba-36dad7b6225d" providerId="ADAL" clId="{CBB6EEC3-7EA2-4661-95B9-6051AEB99AC0}" dt="2023-11-14T20:04:54.442" v="8628" actId="478"/>
          <ac:spMkLst>
            <pc:docMk/>
            <pc:sldMk cId="639399535" sldId="314"/>
            <ac:spMk id="5" creationId="{1B07C49E-AFFC-EC46-8930-E4D428F5F943}"/>
          </ac:spMkLst>
        </pc:spChg>
        <pc:picChg chg="add mod">
          <ac:chgData name="Alexandre Nunes de Souza Nassabay" userId="b333ee3a-5ebd-43b8-b6ba-36dad7b6225d" providerId="ADAL" clId="{CBB6EEC3-7EA2-4661-95B9-6051AEB99AC0}" dt="2023-11-14T20:07:41.523" v="8726" actId="1076"/>
          <ac:picMkLst>
            <pc:docMk/>
            <pc:sldMk cId="639399535" sldId="314"/>
            <ac:picMk id="6" creationId="{D849E4A6-F8D7-DE6F-188A-C9C463F7EB9E}"/>
          </ac:picMkLst>
        </pc:picChg>
      </pc:sldChg>
      <pc:sldChg chg="addSp delSp modSp mod">
        <pc:chgData name="Alexandre Nunes de Souza Nassabay" userId="b333ee3a-5ebd-43b8-b6ba-36dad7b6225d" providerId="ADAL" clId="{CBB6EEC3-7EA2-4661-95B9-6051AEB99AC0}" dt="2023-11-14T20:21:06.511" v="8996" actId="1076"/>
        <pc:sldMkLst>
          <pc:docMk/>
          <pc:sldMk cId="3566646398" sldId="315"/>
        </pc:sldMkLst>
        <pc:spChg chg="add mod">
          <ac:chgData name="Alexandre Nunes de Souza Nassabay" userId="b333ee3a-5ebd-43b8-b6ba-36dad7b6225d" providerId="ADAL" clId="{CBB6EEC3-7EA2-4661-95B9-6051AEB99AC0}" dt="2023-11-14T20:20:00.536" v="8982" actId="20577"/>
          <ac:spMkLst>
            <pc:docMk/>
            <pc:sldMk cId="3566646398" sldId="315"/>
            <ac:spMk id="2" creationId="{7C8D4EC9-314A-95A5-7C92-2CD4AF208D58}"/>
          </ac:spMkLst>
        </pc:spChg>
        <pc:spChg chg="del">
          <ac:chgData name="Alexandre Nunes de Souza Nassabay" userId="b333ee3a-5ebd-43b8-b6ba-36dad7b6225d" providerId="ADAL" clId="{CBB6EEC3-7EA2-4661-95B9-6051AEB99AC0}" dt="2023-11-14T20:10:32.947" v="8832" actId="478"/>
          <ac:spMkLst>
            <pc:docMk/>
            <pc:sldMk cId="3566646398" sldId="315"/>
            <ac:spMk id="5" creationId="{1B07C49E-AFFC-EC46-8930-E4D428F5F943}"/>
          </ac:spMkLst>
        </pc:spChg>
        <pc:picChg chg="add del mod">
          <ac:chgData name="Alexandre Nunes de Souza Nassabay" userId="b333ee3a-5ebd-43b8-b6ba-36dad7b6225d" providerId="ADAL" clId="{CBB6EEC3-7EA2-4661-95B9-6051AEB99AC0}" dt="2023-11-14T20:20:21.605" v="8994" actId="478"/>
          <ac:picMkLst>
            <pc:docMk/>
            <pc:sldMk cId="3566646398" sldId="315"/>
            <ac:picMk id="7" creationId="{6A1FFF71-2245-49D0-9C65-C94546093C88}"/>
          </ac:picMkLst>
        </pc:picChg>
        <pc:picChg chg="add del mod">
          <ac:chgData name="Alexandre Nunes de Souza Nassabay" userId="b333ee3a-5ebd-43b8-b6ba-36dad7b6225d" providerId="ADAL" clId="{CBB6EEC3-7EA2-4661-95B9-6051AEB99AC0}" dt="2023-11-14T20:20:19.482" v="8992" actId="478"/>
          <ac:picMkLst>
            <pc:docMk/>
            <pc:sldMk cId="3566646398" sldId="315"/>
            <ac:picMk id="9" creationId="{D1E551B8-69DB-E0C4-A802-39C835CAF724}"/>
          </ac:picMkLst>
        </pc:picChg>
        <pc:picChg chg="add del mod">
          <ac:chgData name="Alexandre Nunes de Souza Nassabay" userId="b333ee3a-5ebd-43b8-b6ba-36dad7b6225d" providerId="ADAL" clId="{CBB6EEC3-7EA2-4661-95B9-6051AEB99AC0}" dt="2023-11-14T20:20:18.458" v="8991" actId="478"/>
          <ac:picMkLst>
            <pc:docMk/>
            <pc:sldMk cId="3566646398" sldId="315"/>
            <ac:picMk id="11" creationId="{8B2238ED-39AE-B8E6-35A1-00607685D526}"/>
          </ac:picMkLst>
        </pc:picChg>
        <pc:picChg chg="add del mod">
          <ac:chgData name="Alexandre Nunes de Souza Nassabay" userId="b333ee3a-5ebd-43b8-b6ba-36dad7b6225d" providerId="ADAL" clId="{CBB6EEC3-7EA2-4661-95B9-6051AEB99AC0}" dt="2023-11-14T20:20:20.544" v="8993" actId="478"/>
          <ac:picMkLst>
            <pc:docMk/>
            <pc:sldMk cId="3566646398" sldId="315"/>
            <ac:picMk id="13" creationId="{9EF364F9-99AC-80D9-2876-C9A5C76A31D9}"/>
          </ac:picMkLst>
        </pc:picChg>
        <pc:picChg chg="add del mod">
          <ac:chgData name="Alexandre Nunes de Souza Nassabay" userId="b333ee3a-5ebd-43b8-b6ba-36dad7b6225d" providerId="ADAL" clId="{CBB6EEC3-7EA2-4661-95B9-6051AEB99AC0}" dt="2023-11-14T20:20:16.397" v="8990" actId="478"/>
          <ac:picMkLst>
            <pc:docMk/>
            <pc:sldMk cId="3566646398" sldId="315"/>
            <ac:picMk id="15" creationId="{BB5AE9E6-EC0E-71B5-ACA8-D87254E4271B}"/>
          </ac:picMkLst>
        </pc:picChg>
        <pc:picChg chg="add del mod">
          <ac:chgData name="Alexandre Nunes de Souza Nassabay" userId="b333ee3a-5ebd-43b8-b6ba-36dad7b6225d" providerId="ADAL" clId="{CBB6EEC3-7EA2-4661-95B9-6051AEB99AC0}" dt="2023-11-14T20:20:15.480" v="8989" actId="478"/>
          <ac:picMkLst>
            <pc:docMk/>
            <pc:sldMk cId="3566646398" sldId="315"/>
            <ac:picMk id="17" creationId="{1518BB9B-3764-18CA-4F61-1A21EC7517A1}"/>
          </ac:picMkLst>
        </pc:picChg>
        <pc:picChg chg="add del mod">
          <ac:chgData name="Alexandre Nunes de Souza Nassabay" userId="b333ee3a-5ebd-43b8-b6ba-36dad7b6225d" providerId="ADAL" clId="{CBB6EEC3-7EA2-4661-95B9-6051AEB99AC0}" dt="2023-11-14T20:20:14.064" v="8988" actId="478"/>
          <ac:picMkLst>
            <pc:docMk/>
            <pc:sldMk cId="3566646398" sldId="315"/>
            <ac:picMk id="19" creationId="{89737071-A036-1F03-D9EF-3EE0855B3704}"/>
          </ac:picMkLst>
        </pc:picChg>
        <pc:picChg chg="add del mod">
          <ac:chgData name="Alexandre Nunes de Souza Nassabay" userId="b333ee3a-5ebd-43b8-b6ba-36dad7b6225d" providerId="ADAL" clId="{CBB6EEC3-7EA2-4661-95B9-6051AEB99AC0}" dt="2023-11-14T20:20:13.340" v="8987" actId="478"/>
          <ac:picMkLst>
            <pc:docMk/>
            <pc:sldMk cId="3566646398" sldId="315"/>
            <ac:picMk id="21" creationId="{86364AF7-2FE2-181A-0AAE-5FED07B6670C}"/>
          </ac:picMkLst>
        </pc:picChg>
        <pc:picChg chg="add del mod">
          <ac:chgData name="Alexandre Nunes de Souza Nassabay" userId="b333ee3a-5ebd-43b8-b6ba-36dad7b6225d" providerId="ADAL" clId="{CBB6EEC3-7EA2-4661-95B9-6051AEB99AC0}" dt="2023-11-14T20:20:11.818" v="8986" actId="478"/>
          <ac:picMkLst>
            <pc:docMk/>
            <pc:sldMk cId="3566646398" sldId="315"/>
            <ac:picMk id="23" creationId="{B3F18A57-1AA7-4F90-A68F-6A27B218A0F5}"/>
          </ac:picMkLst>
        </pc:picChg>
        <pc:picChg chg="add del mod">
          <ac:chgData name="Alexandre Nunes de Souza Nassabay" userId="b333ee3a-5ebd-43b8-b6ba-36dad7b6225d" providerId="ADAL" clId="{CBB6EEC3-7EA2-4661-95B9-6051AEB99AC0}" dt="2023-11-14T20:20:09.541" v="8985" actId="478"/>
          <ac:picMkLst>
            <pc:docMk/>
            <pc:sldMk cId="3566646398" sldId="315"/>
            <ac:picMk id="25" creationId="{A45C85CC-0E72-8FE7-0530-BD518B024473}"/>
          </ac:picMkLst>
        </pc:picChg>
        <pc:picChg chg="add del mod">
          <ac:chgData name="Alexandre Nunes de Souza Nassabay" userId="b333ee3a-5ebd-43b8-b6ba-36dad7b6225d" providerId="ADAL" clId="{CBB6EEC3-7EA2-4661-95B9-6051AEB99AC0}" dt="2023-11-14T20:20:07.773" v="8984" actId="478"/>
          <ac:picMkLst>
            <pc:docMk/>
            <pc:sldMk cId="3566646398" sldId="315"/>
            <ac:picMk id="27" creationId="{0BAC9A86-457B-3724-991A-0A2D657CB0BE}"/>
          </ac:picMkLst>
        </pc:picChg>
        <pc:picChg chg="add mod">
          <ac:chgData name="Alexandre Nunes de Souza Nassabay" userId="b333ee3a-5ebd-43b8-b6ba-36dad7b6225d" providerId="ADAL" clId="{CBB6EEC3-7EA2-4661-95B9-6051AEB99AC0}" dt="2023-11-14T20:21:06.511" v="8996" actId="1076"/>
          <ac:picMkLst>
            <pc:docMk/>
            <pc:sldMk cId="3566646398" sldId="315"/>
            <ac:picMk id="29" creationId="{2E787AA4-92FD-1EDB-89BF-F5B3DFC80F73}"/>
          </ac:picMkLst>
        </pc:picChg>
      </pc:sldChg>
      <pc:sldChg chg="addSp delSp modSp mod">
        <pc:chgData name="Alexandre Nunes de Souza Nassabay" userId="b333ee3a-5ebd-43b8-b6ba-36dad7b6225d" providerId="ADAL" clId="{CBB6EEC3-7EA2-4661-95B9-6051AEB99AC0}" dt="2023-11-14T20:27:12.075" v="9174" actId="1076"/>
        <pc:sldMkLst>
          <pc:docMk/>
          <pc:sldMk cId="1398439132" sldId="316"/>
        </pc:sldMkLst>
        <pc:spChg chg="add mod">
          <ac:chgData name="Alexandre Nunes de Souza Nassabay" userId="b333ee3a-5ebd-43b8-b6ba-36dad7b6225d" providerId="ADAL" clId="{CBB6EEC3-7EA2-4661-95B9-6051AEB99AC0}" dt="2023-11-14T20:27:00.005" v="9172" actId="14100"/>
          <ac:spMkLst>
            <pc:docMk/>
            <pc:sldMk cId="1398439132" sldId="316"/>
            <ac:spMk id="2" creationId="{A2059CA1-37F4-2A6C-C689-82C3DFD54BB0}"/>
          </ac:spMkLst>
        </pc:spChg>
        <pc:spChg chg="del">
          <ac:chgData name="Alexandre Nunes de Souza Nassabay" userId="b333ee3a-5ebd-43b8-b6ba-36dad7b6225d" providerId="ADAL" clId="{CBB6EEC3-7EA2-4661-95B9-6051AEB99AC0}" dt="2023-11-14T20:21:15.053" v="8997" actId="478"/>
          <ac:spMkLst>
            <pc:docMk/>
            <pc:sldMk cId="1398439132" sldId="316"/>
            <ac:spMk id="5" creationId="{1B07C49E-AFFC-EC46-8930-E4D428F5F943}"/>
          </ac:spMkLst>
        </pc:spChg>
        <pc:picChg chg="add mod">
          <ac:chgData name="Alexandre Nunes de Souza Nassabay" userId="b333ee3a-5ebd-43b8-b6ba-36dad7b6225d" providerId="ADAL" clId="{CBB6EEC3-7EA2-4661-95B9-6051AEB99AC0}" dt="2023-11-14T20:27:12.075" v="9174" actId="1076"/>
          <ac:picMkLst>
            <pc:docMk/>
            <pc:sldMk cId="1398439132" sldId="316"/>
            <ac:picMk id="7" creationId="{A9E32B52-F29D-289D-630F-3175A64CA3F4}"/>
          </ac:picMkLst>
        </pc:picChg>
      </pc:sldChg>
      <pc:sldChg chg="addSp delSp modSp mod">
        <pc:chgData name="Alexandre Nunes de Souza Nassabay" userId="b333ee3a-5ebd-43b8-b6ba-36dad7b6225d" providerId="ADAL" clId="{CBB6EEC3-7EA2-4661-95B9-6051AEB99AC0}" dt="2023-11-14T20:30:25.209" v="9191" actId="20577"/>
        <pc:sldMkLst>
          <pc:docMk/>
          <pc:sldMk cId="3975168428" sldId="317"/>
        </pc:sldMkLst>
        <pc:spChg chg="add mod">
          <ac:chgData name="Alexandre Nunes de Souza Nassabay" userId="b333ee3a-5ebd-43b8-b6ba-36dad7b6225d" providerId="ADAL" clId="{CBB6EEC3-7EA2-4661-95B9-6051AEB99AC0}" dt="2023-11-14T20:30:15.610" v="9189" actId="20577"/>
          <ac:spMkLst>
            <pc:docMk/>
            <pc:sldMk cId="3975168428" sldId="317"/>
            <ac:spMk id="2" creationId="{ABF6EC65-A2BA-FB18-6DCF-B6FA4B529497}"/>
          </ac:spMkLst>
        </pc:spChg>
        <pc:spChg chg="del">
          <ac:chgData name="Alexandre Nunes de Souza Nassabay" userId="b333ee3a-5ebd-43b8-b6ba-36dad7b6225d" providerId="ADAL" clId="{CBB6EEC3-7EA2-4661-95B9-6051AEB99AC0}" dt="2023-11-14T20:28:28.663" v="9176" actId="478"/>
          <ac:spMkLst>
            <pc:docMk/>
            <pc:sldMk cId="3975168428" sldId="317"/>
            <ac:spMk id="5" creationId="{1B07C49E-AFFC-EC46-8930-E4D428F5F943}"/>
          </ac:spMkLst>
        </pc:spChg>
        <pc:spChg chg="add mod">
          <ac:chgData name="Alexandre Nunes de Souza Nassabay" userId="b333ee3a-5ebd-43b8-b6ba-36dad7b6225d" providerId="ADAL" clId="{CBB6EEC3-7EA2-4661-95B9-6051AEB99AC0}" dt="2023-11-14T20:30:25.209" v="9191" actId="20577"/>
          <ac:spMkLst>
            <pc:docMk/>
            <pc:sldMk cId="3975168428" sldId="317"/>
            <ac:spMk id="6" creationId="{4EAD16D0-E8D6-6161-3192-3240672363DC}"/>
          </ac:spMkLst>
        </pc:spChg>
      </pc:sldChg>
      <pc:sldChg chg="addSp delSp modSp mod">
        <pc:chgData name="Alexandre Nunes de Souza Nassabay" userId="b333ee3a-5ebd-43b8-b6ba-36dad7b6225d" providerId="ADAL" clId="{CBB6EEC3-7EA2-4661-95B9-6051AEB99AC0}" dt="2023-11-17T15:49:01.514" v="10447" actId="20577"/>
        <pc:sldMkLst>
          <pc:docMk/>
          <pc:sldMk cId="239597884" sldId="318"/>
        </pc:sldMkLst>
        <pc:spChg chg="mod">
          <ac:chgData name="Alexandre Nunes de Souza Nassabay" userId="b333ee3a-5ebd-43b8-b6ba-36dad7b6225d" providerId="ADAL" clId="{CBB6EEC3-7EA2-4661-95B9-6051AEB99AC0}" dt="2023-11-17T15:48:44.428" v="10429" actId="6549"/>
          <ac:spMkLst>
            <pc:docMk/>
            <pc:sldMk cId="239597884" sldId="318"/>
            <ac:spMk id="5" creationId="{85D9F803-CDBC-C74C-AF1B-2B5937D1C241}"/>
          </ac:spMkLst>
        </pc:spChg>
        <pc:spChg chg="add del">
          <ac:chgData name="Alexandre Nunes de Souza Nassabay" userId="b333ee3a-5ebd-43b8-b6ba-36dad7b6225d" providerId="ADAL" clId="{CBB6EEC3-7EA2-4661-95B9-6051AEB99AC0}" dt="2023-11-17T15:42:59.297" v="9927"/>
          <ac:spMkLst>
            <pc:docMk/>
            <pc:sldMk cId="239597884" sldId="318"/>
            <ac:spMk id="6" creationId="{342ADA3A-0E5C-FE4E-72ED-BE50D6C1DE6D}"/>
          </ac:spMkLst>
        </pc:spChg>
        <pc:spChg chg="add del mod">
          <ac:chgData name="Alexandre Nunes de Souza Nassabay" userId="b333ee3a-5ebd-43b8-b6ba-36dad7b6225d" providerId="ADAL" clId="{CBB6EEC3-7EA2-4661-95B9-6051AEB99AC0}" dt="2023-11-17T15:42:57.183" v="9926"/>
          <ac:spMkLst>
            <pc:docMk/>
            <pc:sldMk cId="239597884" sldId="318"/>
            <ac:spMk id="7" creationId="{5A6426B5-B466-531D-D672-F4631BEEB8D9}"/>
          </ac:spMkLst>
        </pc:spChg>
        <pc:spChg chg="mod">
          <ac:chgData name="Alexandre Nunes de Souza Nassabay" userId="b333ee3a-5ebd-43b8-b6ba-36dad7b6225d" providerId="ADAL" clId="{CBB6EEC3-7EA2-4661-95B9-6051AEB99AC0}" dt="2023-11-17T15:49:01.514" v="10447" actId="20577"/>
          <ac:spMkLst>
            <pc:docMk/>
            <pc:sldMk cId="239597884" sldId="318"/>
            <ac:spMk id="8" creationId="{2E0ECA32-E146-40DA-85CD-9677244BC3EC}"/>
          </ac:spMkLst>
        </pc:spChg>
        <pc:picChg chg="add del mod">
          <ac:chgData name="Alexandre Nunes de Souza Nassabay" userId="b333ee3a-5ebd-43b8-b6ba-36dad7b6225d" providerId="ADAL" clId="{CBB6EEC3-7EA2-4661-95B9-6051AEB99AC0}" dt="2023-11-17T15:43:01.544" v="9929" actId="478"/>
          <ac:picMkLst>
            <pc:docMk/>
            <pc:sldMk cId="239597884" sldId="318"/>
            <ac:picMk id="4" creationId="{CB7E129C-EEA5-D13D-C4A1-21D696945665}"/>
          </ac:picMkLst>
        </pc:picChg>
        <pc:picChg chg="add mod modCrop">
          <ac:chgData name="Alexandre Nunes de Souza Nassabay" userId="b333ee3a-5ebd-43b8-b6ba-36dad7b6225d" providerId="ADAL" clId="{CBB6EEC3-7EA2-4661-95B9-6051AEB99AC0}" dt="2023-11-17T15:43:54.532" v="9984" actId="1038"/>
          <ac:picMkLst>
            <pc:docMk/>
            <pc:sldMk cId="239597884" sldId="318"/>
            <ac:picMk id="10" creationId="{9828F918-F290-57ED-C0EB-2ED526C3D060}"/>
          </ac:picMkLst>
        </pc:picChg>
      </pc:sldChg>
      <pc:sldChg chg="addSp modSp mod">
        <pc:chgData name="Alexandre Nunes de Souza Nassabay" userId="b333ee3a-5ebd-43b8-b6ba-36dad7b6225d" providerId="ADAL" clId="{CBB6EEC3-7EA2-4661-95B9-6051AEB99AC0}" dt="2023-11-17T16:10:37.263" v="10807" actId="27636"/>
        <pc:sldMkLst>
          <pc:docMk/>
          <pc:sldMk cId="232499080" sldId="319"/>
        </pc:sldMkLst>
        <pc:spChg chg="mod">
          <ac:chgData name="Alexandre Nunes de Souza Nassabay" userId="b333ee3a-5ebd-43b8-b6ba-36dad7b6225d" providerId="ADAL" clId="{CBB6EEC3-7EA2-4661-95B9-6051AEB99AC0}" dt="2023-11-17T16:10:37.263" v="10807" actId="27636"/>
          <ac:spMkLst>
            <pc:docMk/>
            <pc:sldMk cId="232499080" sldId="319"/>
            <ac:spMk id="5" creationId="{85D9F803-CDBC-C74C-AF1B-2B5937D1C241}"/>
          </ac:spMkLst>
        </pc:spChg>
        <pc:spChg chg="add mod">
          <ac:chgData name="Alexandre Nunes de Souza Nassabay" userId="b333ee3a-5ebd-43b8-b6ba-36dad7b6225d" providerId="ADAL" clId="{CBB6EEC3-7EA2-4661-95B9-6051AEB99AC0}" dt="2023-11-17T16:04:50.539" v="10457" actId="693"/>
          <ac:spMkLst>
            <pc:docMk/>
            <pc:sldMk cId="232499080" sldId="319"/>
            <ac:spMk id="6" creationId="{A12B9AB9-4D97-08F0-AD86-46AEE0315280}"/>
          </ac:spMkLst>
        </pc:spChg>
        <pc:spChg chg="mod">
          <ac:chgData name="Alexandre Nunes de Souza Nassabay" userId="b333ee3a-5ebd-43b8-b6ba-36dad7b6225d" providerId="ADAL" clId="{CBB6EEC3-7EA2-4661-95B9-6051AEB99AC0}" dt="2023-11-17T16:05:19.944" v="10493" actId="20577"/>
          <ac:spMkLst>
            <pc:docMk/>
            <pc:sldMk cId="232499080" sldId="319"/>
            <ac:spMk id="8" creationId="{34C97452-C78A-4701-B8AB-ABFE63D5BEDE}"/>
          </ac:spMkLst>
        </pc:spChg>
        <pc:picChg chg="add mod">
          <ac:chgData name="Alexandre Nunes de Souza Nassabay" userId="b333ee3a-5ebd-43b8-b6ba-36dad7b6225d" providerId="ADAL" clId="{CBB6EEC3-7EA2-4661-95B9-6051AEB99AC0}" dt="2023-11-17T16:03:39.113" v="10450" actId="14100"/>
          <ac:picMkLst>
            <pc:docMk/>
            <pc:sldMk cId="232499080" sldId="319"/>
            <ac:picMk id="4" creationId="{6344F821-A4AD-0565-009F-BD5F8EB1924C}"/>
          </ac:picMkLst>
        </pc:picChg>
      </pc:sldChg>
      <pc:sldChg chg="addSp modSp mod">
        <pc:chgData name="Alexandre Nunes de Souza Nassabay" userId="b333ee3a-5ebd-43b8-b6ba-36dad7b6225d" providerId="ADAL" clId="{CBB6EEC3-7EA2-4661-95B9-6051AEB99AC0}" dt="2023-11-17T17:47:57.507" v="11669" actId="20577"/>
        <pc:sldMkLst>
          <pc:docMk/>
          <pc:sldMk cId="3645034231" sldId="320"/>
        </pc:sldMkLst>
        <pc:spChg chg="mod">
          <ac:chgData name="Alexandre Nunes de Souza Nassabay" userId="b333ee3a-5ebd-43b8-b6ba-36dad7b6225d" providerId="ADAL" clId="{CBB6EEC3-7EA2-4661-95B9-6051AEB99AC0}" dt="2023-11-17T17:47:57.507" v="11669" actId="20577"/>
          <ac:spMkLst>
            <pc:docMk/>
            <pc:sldMk cId="3645034231" sldId="320"/>
            <ac:spMk id="5" creationId="{1B07C49E-AFFC-EC46-8930-E4D428F5F943}"/>
          </ac:spMkLst>
        </pc:spChg>
        <pc:picChg chg="add mod">
          <ac:chgData name="Alexandre Nunes de Souza Nassabay" userId="b333ee3a-5ebd-43b8-b6ba-36dad7b6225d" providerId="ADAL" clId="{CBB6EEC3-7EA2-4661-95B9-6051AEB99AC0}" dt="2023-11-17T17:44:21.557" v="11422" actId="1076"/>
          <ac:picMkLst>
            <pc:docMk/>
            <pc:sldMk cId="3645034231" sldId="320"/>
            <ac:picMk id="10242" creationId="{0850ED9C-06B2-48B8-4A7D-645CA330CE38}"/>
          </ac:picMkLst>
        </pc:picChg>
      </pc:sldChg>
      <pc:sldChg chg="addSp modSp mod">
        <pc:chgData name="Alexandre Nunes de Souza Nassabay" userId="b333ee3a-5ebd-43b8-b6ba-36dad7b6225d" providerId="ADAL" clId="{CBB6EEC3-7EA2-4661-95B9-6051AEB99AC0}" dt="2023-11-17T19:26:39.973" v="13174" actId="20577"/>
        <pc:sldMkLst>
          <pc:docMk/>
          <pc:sldMk cId="700132931" sldId="322"/>
        </pc:sldMkLst>
        <pc:spChg chg="mod">
          <ac:chgData name="Alexandre Nunes de Souza Nassabay" userId="b333ee3a-5ebd-43b8-b6ba-36dad7b6225d" providerId="ADAL" clId="{CBB6EEC3-7EA2-4661-95B9-6051AEB99AC0}" dt="2023-11-17T16:48:38.240" v="10977" actId="5793"/>
          <ac:spMkLst>
            <pc:docMk/>
            <pc:sldMk cId="700132931" sldId="322"/>
            <ac:spMk id="5" creationId="{85D9F803-CDBC-C74C-AF1B-2B5937D1C241}"/>
          </ac:spMkLst>
        </pc:spChg>
        <pc:spChg chg="mod">
          <ac:chgData name="Alexandre Nunes de Souza Nassabay" userId="b333ee3a-5ebd-43b8-b6ba-36dad7b6225d" providerId="ADAL" clId="{CBB6EEC3-7EA2-4661-95B9-6051AEB99AC0}" dt="2023-11-17T19:26:39.973" v="13174" actId="20577"/>
          <ac:spMkLst>
            <pc:docMk/>
            <pc:sldMk cId="700132931" sldId="322"/>
            <ac:spMk id="8" creationId="{9456A072-47A6-4424-9ABE-F398119040DD}"/>
          </ac:spMkLst>
        </pc:spChg>
        <pc:picChg chg="add mod">
          <ac:chgData name="Alexandre Nunes de Souza Nassabay" userId="b333ee3a-5ebd-43b8-b6ba-36dad7b6225d" providerId="ADAL" clId="{CBB6EEC3-7EA2-4661-95B9-6051AEB99AC0}" dt="2023-11-17T16:47:19.889" v="10913" actId="1076"/>
          <ac:picMkLst>
            <pc:docMk/>
            <pc:sldMk cId="700132931" sldId="322"/>
            <ac:picMk id="4" creationId="{4F6F2597-E570-E628-8839-71383A083F95}"/>
          </ac:picMkLst>
        </pc:picChg>
      </pc:sldChg>
      <pc:sldChg chg="addSp modSp mod">
        <pc:chgData name="Alexandre Nunes de Souza Nassabay" userId="b333ee3a-5ebd-43b8-b6ba-36dad7b6225d" providerId="ADAL" clId="{CBB6EEC3-7EA2-4661-95B9-6051AEB99AC0}" dt="2023-11-17T19:27:14.928" v="13236" actId="27636"/>
        <pc:sldMkLst>
          <pc:docMk/>
          <pc:sldMk cId="1866160706" sldId="323"/>
        </pc:sldMkLst>
        <pc:spChg chg="mod">
          <ac:chgData name="Alexandre Nunes de Souza Nassabay" userId="b333ee3a-5ebd-43b8-b6ba-36dad7b6225d" providerId="ADAL" clId="{CBB6EEC3-7EA2-4661-95B9-6051AEB99AC0}" dt="2023-11-17T16:49:51.577" v="11042" actId="20577"/>
          <ac:spMkLst>
            <pc:docMk/>
            <pc:sldMk cId="1866160706" sldId="323"/>
            <ac:spMk id="5" creationId="{85D9F803-CDBC-C74C-AF1B-2B5937D1C241}"/>
          </ac:spMkLst>
        </pc:spChg>
        <pc:spChg chg="mod">
          <ac:chgData name="Alexandre Nunes de Souza Nassabay" userId="b333ee3a-5ebd-43b8-b6ba-36dad7b6225d" providerId="ADAL" clId="{CBB6EEC3-7EA2-4661-95B9-6051AEB99AC0}" dt="2023-11-17T19:27:14.928" v="13236" actId="27636"/>
          <ac:spMkLst>
            <pc:docMk/>
            <pc:sldMk cId="1866160706" sldId="323"/>
            <ac:spMk id="8" creationId="{4EF94599-779E-457E-B57B-6063EBF7A840}"/>
          </ac:spMkLst>
        </pc:spChg>
        <pc:picChg chg="add mod">
          <ac:chgData name="Alexandre Nunes de Souza Nassabay" userId="b333ee3a-5ebd-43b8-b6ba-36dad7b6225d" providerId="ADAL" clId="{CBB6EEC3-7EA2-4661-95B9-6051AEB99AC0}" dt="2023-11-17T16:49:09.360" v="10981" actId="1076"/>
          <ac:picMkLst>
            <pc:docMk/>
            <pc:sldMk cId="1866160706" sldId="323"/>
            <ac:picMk id="4" creationId="{87B00CAD-3093-4A51-0088-C18F19C25807}"/>
          </ac:picMkLst>
        </pc:picChg>
      </pc:sldChg>
      <pc:sldChg chg="addSp delSp modSp mod">
        <pc:chgData name="Alexandre Nunes de Souza Nassabay" userId="b333ee3a-5ebd-43b8-b6ba-36dad7b6225d" providerId="ADAL" clId="{CBB6EEC3-7EA2-4661-95B9-6051AEB99AC0}" dt="2023-11-17T16:35:22.309" v="10867" actId="1076"/>
        <pc:sldMkLst>
          <pc:docMk/>
          <pc:sldMk cId="252359608" sldId="324"/>
        </pc:sldMkLst>
        <pc:spChg chg="add del">
          <ac:chgData name="Alexandre Nunes de Souza Nassabay" userId="b333ee3a-5ebd-43b8-b6ba-36dad7b6225d" providerId="ADAL" clId="{CBB6EEC3-7EA2-4661-95B9-6051AEB99AC0}" dt="2023-11-17T16:34:07.074" v="10854" actId="478"/>
          <ac:spMkLst>
            <pc:docMk/>
            <pc:sldMk cId="252359608" sldId="324"/>
            <ac:spMk id="5" creationId="{85D9F803-CDBC-C74C-AF1B-2B5937D1C241}"/>
          </ac:spMkLst>
        </pc:spChg>
        <pc:spChg chg="mod">
          <ac:chgData name="Alexandre Nunes de Souza Nassabay" userId="b333ee3a-5ebd-43b8-b6ba-36dad7b6225d" providerId="ADAL" clId="{CBB6EEC3-7EA2-4661-95B9-6051AEB99AC0}" dt="2023-11-17T16:32:49.590" v="10838" actId="20577"/>
          <ac:spMkLst>
            <pc:docMk/>
            <pc:sldMk cId="252359608" sldId="324"/>
            <ac:spMk id="12" creationId="{4D271BF5-BAA1-4CEB-A575-76A097FABBBA}"/>
          </ac:spMkLst>
        </pc:spChg>
        <pc:picChg chg="add mod">
          <ac:chgData name="Alexandre Nunes de Souza Nassabay" userId="b333ee3a-5ebd-43b8-b6ba-36dad7b6225d" providerId="ADAL" clId="{CBB6EEC3-7EA2-4661-95B9-6051AEB99AC0}" dt="2023-11-17T16:35:22.309" v="10867" actId="1076"/>
          <ac:picMkLst>
            <pc:docMk/>
            <pc:sldMk cId="252359608" sldId="324"/>
            <ac:picMk id="4" creationId="{AB4690BB-B7D0-6656-E3FF-144E25F3E438}"/>
          </ac:picMkLst>
        </pc:picChg>
        <pc:picChg chg="add mod modCrop">
          <ac:chgData name="Alexandre Nunes de Souza Nassabay" userId="b333ee3a-5ebd-43b8-b6ba-36dad7b6225d" providerId="ADAL" clId="{CBB6EEC3-7EA2-4661-95B9-6051AEB99AC0}" dt="2023-11-17T16:35:22.309" v="10867" actId="1076"/>
          <ac:picMkLst>
            <pc:docMk/>
            <pc:sldMk cId="252359608" sldId="324"/>
            <ac:picMk id="7" creationId="{BCB687C2-B8CB-6104-8635-33587FA5BE00}"/>
          </ac:picMkLst>
        </pc:picChg>
        <pc:picChg chg="add mod">
          <ac:chgData name="Alexandre Nunes de Souza Nassabay" userId="b333ee3a-5ebd-43b8-b6ba-36dad7b6225d" providerId="ADAL" clId="{CBB6EEC3-7EA2-4661-95B9-6051AEB99AC0}" dt="2023-11-17T16:35:22.309" v="10867" actId="1076"/>
          <ac:picMkLst>
            <pc:docMk/>
            <pc:sldMk cId="252359608" sldId="324"/>
            <ac:picMk id="9" creationId="{76A36C04-5629-8D34-BD4E-F28283295B06}"/>
          </ac:picMkLst>
        </pc:picChg>
      </pc:sldChg>
      <pc:sldChg chg="addSp delSp modSp mod">
        <pc:chgData name="Alexandre Nunes de Souza Nassabay" userId="b333ee3a-5ebd-43b8-b6ba-36dad7b6225d" providerId="ADAL" clId="{CBB6EEC3-7EA2-4661-95B9-6051AEB99AC0}" dt="2023-11-14T11:09:09.554" v="1002" actId="22"/>
        <pc:sldMkLst>
          <pc:docMk/>
          <pc:sldMk cId="1277611629" sldId="327"/>
        </pc:sldMkLst>
        <pc:spChg chg="add del">
          <ac:chgData name="Alexandre Nunes de Souza Nassabay" userId="b333ee3a-5ebd-43b8-b6ba-36dad7b6225d" providerId="ADAL" clId="{CBB6EEC3-7EA2-4661-95B9-6051AEB99AC0}" dt="2023-11-14T11:09:09.554" v="1002" actId="22"/>
          <ac:spMkLst>
            <pc:docMk/>
            <pc:sldMk cId="1277611629" sldId="327"/>
            <ac:spMk id="4" creationId="{DCF8CBD8-24BC-E315-E634-4CC654F5A32A}"/>
          </ac:spMkLst>
        </pc:spChg>
        <pc:spChg chg="mod">
          <ac:chgData name="Alexandre Nunes de Souza Nassabay" userId="b333ee3a-5ebd-43b8-b6ba-36dad7b6225d" providerId="ADAL" clId="{CBB6EEC3-7EA2-4661-95B9-6051AEB99AC0}" dt="2023-11-14T10:34:41.357" v="49" actId="20577"/>
          <ac:spMkLst>
            <pc:docMk/>
            <pc:sldMk cId="1277611629" sldId="327"/>
            <ac:spMk id="6" creationId="{2C36AF9D-A911-994B-90EA-013D4CDA5604}"/>
          </ac:spMkLst>
        </pc:spChg>
      </pc:sldChg>
      <pc:sldChg chg="modSp mod">
        <pc:chgData name="Alexandre Nunes de Souza Nassabay" userId="b333ee3a-5ebd-43b8-b6ba-36dad7b6225d" providerId="ADAL" clId="{CBB6EEC3-7EA2-4661-95B9-6051AEB99AC0}" dt="2023-11-14T11:35:16.152" v="1362" actId="20577"/>
        <pc:sldMkLst>
          <pc:docMk/>
          <pc:sldMk cId="1980221439" sldId="331"/>
        </pc:sldMkLst>
        <pc:spChg chg="mod">
          <ac:chgData name="Alexandre Nunes de Souza Nassabay" userId="b333ee3a-5ebd-43b8-b6ba-36dad7b6225d" providerId="ADAL" clId="{CBB6EEC3-7EA2-4661-95B9-6051AEB99AC0}" dt="2023-11-14T11:35:16.152" v="1362" actId="20577"/>
          <ac:spMkLst>
            <pc:docMk/>
            <pc:sldMk cId="1980221439" sldId="331"/>
            <ac:spMk id="10" creationId="{79EF1473-3ADD-43F1-A495-57AAB7FD902F}"/>
          </ac:spMkLst>
        </pc:spChg>
      </pc:sldChg>
      <pc:sldChg chg="modSp mod">
        <pc:chgData name="Alexandre Nunes de Souza Nassabay" userId="b333ee3a-5ebd-43b8-b6ba-36dad7b6225d" providerId="ADAL" clId="{CBB6EEC3-7EA2-4661-95B9-6051AEB99AC0}" dt="2023-11-14T10:56:37.852" v="1000" actId="20577"/>
        <pc:sldMkLst>
          <pc:docMk/>
          <pc:sldMk cId="2560061391" sldId="332"/>
        </pc:sldMkLst>
        <pc:spChg chg="mod">
          <ac:chgData name="Alexandre Nunes de Souza Nassabay" userId="b333ee3a-5ebd-43b8-b6ba-36dad7b6225d" providerId="ADAL" clId="{CBB6EEC3-7EA2-4661-95B9-6051AEB99AC0}" dt="2023-11-14T10:56:37.852" v="1000" actId="20577"/>
          <ac:spMkLst>
            <pc:docMk/>
            <pc:sldMk cId="2560061391" sldId="332"/>
            <ac:spMk id="5" creationId="{8E999A1B-8752-489F-A63B-EA2F60186B52}"/>
          </ac:spMkLst>
        </pc:spChg>
      </pc:sldChg>
      <pc:sldChg chg="delSp add del mod">
        <pc:chgData name="Alexandre Nunes de Souza Nassabay" userId="b333ee3a-5ebd-43b8-b6ba-36dad7b6225d" providerId="ADAL" clId="{CBB6EEC3-7EA2-4661-95B9-6051AEB99AC0}" dt="2023-11-14T11:11:37.893" v="1013" actId="47"/>
        <pc:sldMkLst>
          <pc:docMk/>
          <pc:sldMk cId="2376659403" sldId="333"/>
        </pc:sldMkLst>
        <pc:spChg chg="del">
          <ac:chgData name="Alexandre Nunes de Souza Nassabay" userId="b333ee3a-5ebd-43b8-b6ba-36dad7b6225d" providerId="ADAL" clId="{CBB6EEC3-7EA2-4661-95B9-6051AEB99AC0}" dt="2023-11-14T11:11:27.350" v="1012" actId="478"/>
          <ac:spMkLst>
            <pc:docMk/>
            <pc:sldMk cId="2376659403" sldId="333"/>
            <ac:spMk id="6" creationId="{2C36AF9D-A911-994B-90EA-013D4CDA5604}"/>
          </ac:spMkLst>
        </pc:spChg>
        <pc:picChg chg="del">
          <ac:chgData name="Alexandre Nunes de Souza Nassabay" userId="b333ee3a-5ebd-43b8-b6ba-36dad7b6225d" providerId="ADAL" clId="{CBB6EEC3-7EA2-4661-95B9-6051AEB99AC0}" dt="2023-11-14T11:11:22.536" v="1011" actId="478"/>
          <ac:picMkLst>
            <pc:docMk/>
            <pc:sldMk cId="2376659403" sldId="333"/>
            <ac:picMk id="2" creationId="{4F94DBE5-2DCC-401E-95AA-12E04A97FBA6}"/>
          </ac:picMkLst>
        </pc:picChg>
      </pc:sldChg>
      <pc:sldChg chg="add del ord">
        <pc:chgData name="Alexandre Nunes de Souza Nassabay" userId="b333ee3a-5ebd-43b8-b6ba-36dad7b6225d" providerId="ADAL" clId="{CBB6EEC3-7EA2-4661-95B9-6051AEB99AC0}" dt="2023-11-14T11:11:01.048" v="1008" actId="47"/>
        <pc:sldMkLst>
          <pc:docMk/>
          <pc:sldMk cId="3002970785" sldId="333"/>
        </pc:sldMkLst>
      </pc:sldChg>
      <pc:sldChg chg="modSp add mod setBg">
        <pc:chgData name="Alexandre Nunes de Souza Nassabay" userId="b333ee3a-5ebd-43b8-b6ba-36dad7b6225d" providerId="ADAL" clId="{CBB6EEC3-7EA2-4661-95B9-6051AEB99AC0}" dt="2023-11-14T13:58:57.395" v="2848" actId="20577"/>
        <pc:sldMkLst>
          <pc:docMk/>
          <pc:sldMk cId="4219255207" sldId="333"/>
        </pc:sldMkLst>
        <pc:spChg chg="mod">
          <ac:chgData name="Alexandre Nunes de Souza Nassabay" userId="b333ee3a-5ebd-43b8-b6ba-36dad7b6225d" providerId="ADAL" clId="{CBB6EEC3-7EA2-4661-95B9-6051AEB99AC0}" dt="2023-11-14T13:58:57.395" v="2848" actId="20577"/>
          <ac:spMkLst>
            <pc:docMk/>
            <pc:sldMk cId="4219255207" sldId="333"/>
            <ac:spMk id="3" creationId="{AB0AB2AC-B7E6-6849-9AE9-697369407F8F}"/>
          </ac:spMkLst>
        </pc:spChg>
        <pc:spChg chg="mod">
          <ac:chgData name="Alexandre Nunes de Souza Nassabay" userId="b333ee3a-5ebd-43b8-b6ba-36dad7b6225d" providerId="ADAL" clId="{CBB6EEC3-7EA2-4661-95B9-6051AEB99AC0}" dt="2023-11-14T13:36:43.757" v="1971" actId="20577"/>
          <ac:spMkLst>
            <pc:docMk/>
            <pc:sldMk cId="4219255207" sldId="333"/>
            <ac:spMk id="5" creationId="{7E709935-7AEE-B1DA-1C4D-1AE3C6B1E9EC}"/>
          </ac:spMkLst>
        </pc:spChg>
        <pc:spChg chg="mod">
          <ac:chgData name="Alexandre Nunes de Souza Nassabay" userId="b333ee3a-5ebd-43b8-b6ba-36dad7b6225d" providerId="ADAL" clId="{CBB6EEC3-7EA2-4661-95B9-6051AEB99AC0}" dt="2023-11-14T13:48:39.600" v="2074" actId="14100"/>
          <ac:spMkLst>
            <pc:docMk/>
            <pc:sldMk cId="4219255207" sldId="333"/>
            <ac:spMk id="7" creationId="{B6C92AF5-D97D-4656-6273-D47E4ABB4B45}"/>
          </ac:spMkLst>
        </pc:spChg>
        <pc:spChg chg="mod">
          <ac:chgData name="Alexandre Nunes de Souza Nassabay" userId="b333ee3a-5ebd-43b8-b6ba-36dad7b6225d" providerId="ADAL" clId="{CBB6EEC3-7EA2-4661-95B9-6051AEB99AC0}" dt="2023-11-14T13:36:05.668" v="1967" actId="20577"/>
          <ac:spMkLst>
            <pc:docMk/>
            <pc:sldMk cId="4219255207" sldId="333"/>
            <ac:spMk id="8" creationId="{E7B13035-43AF-971C-4A99-2B7EB6D14B0D}"/>
          </ac:spMkLst>
        </pc:spChg>
        <pc:spChg chg="mod">
          <ac:chgData name="Alexandre Nunes de Souza Nassabay" userId="b333ee3a-5ebd-43b8-b6ba-36dad7b6225d" providerId="ADAL" clId="{CBB6EEC3-7EA2-4661-95B9-6051AEB99AC0}" dt="2023-11-14T13:48:33.207" v="2071" actId="1076"/>
          <ac:spMkLst>
            <pc:docMk/>
            <pc:sldMk cId="4219255207" sldId="333"/>
            <ac:spMk id="9" creationId="{6A32A0F8-7A9A-B131-1B5D-9B883AB056F5}"/>
          </ac:spMkLst>
        </pc:spChg>
        <pc:spChg chg="mod">
          <ac:chgData name="Alexandre Nunes de Souza Nassabay" userId="b333ee3a-5ebd-43b8-b6ba-36dad7b6225d" providerId="ADAL" clId="{CBB6EEC3-7EA2-4661-95B9-6051AEB99AC0}" dt="2023-11-14T13:48:51.537" v="2087" actId="20577"/>
          <ac:spMkLst>
            <pc:docMk/>
            <pc:sldMk cId="4219255207" sldId="333"/>
            <ac:spMk id="10" creationId="{B249825E-CF6D-3ED1-28ED-EBA5620DC6B6}"/>
          </ac:spMkLst>
        </pc:spChg>
        <pc:spChg chg="mod">
          <ac:chgData name="Alexandre Nunes de Souza Nassabay" userId="b333ee3a-5ebd-43b8-b6ba-36dad7b6225d" providerId="ADAL" clId="{CBB6EEC3-7EA2-4661-95B9-6051AEB99AC0}" dt="2023-11-14T13:31:24.370" v="1892" actId="20577"/>
          <ac:spMkLst>
            <pc:docMk/>
            <pc:sldMk cId="4219255207" sldId="333"/>
            <ac:spMk id="11" creationId="{84F5ABFD-B4D4-43FF-959F-AFAF45B45269}"/>
          </ac:spMkLst>
        </pc:spChg>
        <pc:cxnChg chg="mod">
          <ac:chgData name="Alexandre Nunes de Souza Nassabay" userId="b333ee3a-5ebd-43b8-b6ba-36dad7b6225d" providerId="ADAL" clId="{CBB6EEC3-7EA2-4661-95B9-6051AEB99AC0}" dt="2023-11-14T13:48:39.600" v="2074" actId="14100"/>
          <ac:cxnSpMkLst>
            <pc:docMk/>
            <pc:sldMk cId="4219255207" sldId="333"/>
            <ac:cxnSpMk id="12" creationId="{C86E9619-557C-AFB9-A258-E0C810AFB8B5}"/>
          </ac:cxnSpMkLst>
        </pc:cxnChg>
        <pc:cxnChg chg="mod">
          <ac:chgData name="Alexandre Nunes de Souza Nassabay" userId="b333ee3a-5ebd-43b8-b6ba-36dad7b6225d" providerId="ADAL" clId="{CBB6EEC3-7EA2-4661-95B9-6051AEB99AC0}" dt="2023-11-14T13:48:39.600" v="2074" actId="14100"/>
          <ac:cxnSpMkLst>
            <pc:docMk/>
            <pc:sldMk cId="4219255207" sldId="333"/>
            <ac:cxnSpMk id="13" creationId="{2FFE6334-39E9-5F2A-DC80-190B83FE5FDD}"/>
          </ac:cxnSpMkLst>
        </pc:cxnChg>
        <pc:cxnChg chg="mod">
          <ac:chgData name="Alexandre Nunes de Souza Nassabay" userId="b333ee3a-5ebd-43b8-b6ba-36dad7b6225d" providerId="ADAL" clId="{CBB6EEC3-7EA2-4661-95B9-6051AEB99AC0}" dt="2023-11-14T13:48:45.288" v="2076" actId="14100"/>
          <ac:cxnSpMkLst>
            <pc:docMk/>
            <pc:sldMk cId="4219255207" sldId="333"/>
            <ac:cxnSpMk id="14" creationId="{4A251563-BFD5-78C9-F39F-94157BC1DB03}"/>
          </ac:cxnSpMkLst>
        </pc:cxnChg>
        <pc:cxnChg chg="mod">
          <ac:chgData name="Alexandre Nunes de Souza Nassabay" userId="b333ee3a-5ebd-43b8-b6ba-36dad7b6225d" providerId="ADAL" clId="{CBB6EEC3-7EA2-4661-95B9-6051AEB99AC0}" dt="2023-11-14T13:48:45.288" v="2076" actId="14100"/>
          <ac:cxnSpMkLst>
            <pc:docMk/>
            <pc:sldMk cId="4219255207" sldId="333"/>
            <ac:cxnSpMk id="15" creationId="{D703D9E7-7C28-F4C9-EDCE-D5E01320E998}"/>
          </ac:cxnSpMkLst>
        </pc:cxnChg>
      </pc:sldChg>
      <pc:sldChg chg="add del setBg">
        <pc:chgData name="Alexandre Nunes de Souza Nassabay" userId="b333ee3a-5ebd-43b8-b6ba-36dad7b6225d" providerId="ADAL" clId="{CBB6EEC3-7EA2-4661-95B9-6051AEB99AC0}" dt="2023-11-14T11:09:19.563" v="1004" actId="47"/>
        <pc:sldMkLst>
          <pc:docMk/>
          <pc:sldMk cId="4246532521" sldId="333"/>
        </pc:sldMkLst>
      </pc:sldChg>
      <pc:sldChg chg="modSp add mod ord setBg">
        <pc:chgData name="Alexandre Nunes de Souza Nassabay" userId="b333ee3a-5ebd-43b8-b6ba-36dad7b6225d" providerId="ADAL" clId="{CBB6EEC3-7EA2-4661-95B9-6051AEB99AC0}" dt="2023-11-14T14:30:50.157" v="3264" actId="108"/>
        <pc:sldMkLst>
          <pc:docMk/>
          <pc:sldMk cId="2700235459" sldId="334"/>
        </pc:sldMkLst>
        <pc:spChg chg="mod">
          <ac:chgData name="Alexandre Nunes de Souza Nassabay" userId="b333ee3a-5ebd-43b8-b6ba-36dad7b6225d" providerId="ADAL" clId="{CBB6EEC3-7EA2-4661-95B9-6051AEB99AC0}" dt="2023-11-14T14:30:50.157" v="3264" actId="108"/>
          <ac:spMkLst>
            <pc:docMk/>
            <pc:sldMk cId="2700235459" sldId="334"/>
            <ac:spMk id="5" creationId="{1B07C49E-AFFC-EC46-8930-E4D428F5F943}"/>
          </ac:spMkLst>
        </pc:spChg>
      </pc:sldChg>
      <pc:sldChg chg="add del">
        <pc:chgData name="Alexandre Nunes de Souza Nassabay" userId="b333ee3a-5ebd-43b8-b6ba-36dad7b6225d" providerId="ADAL" clId="{CBB6EEC3-7EA2-4661-95B9-6051AEB99AC0}" dt="2023-11-14T11:11:37.893" v="1013" actId="47"/>
        <pc:sldMkLst>
          <pc:docMk/>
          <pc:sldMk cId="3977409651" sldId="334"/>
        </pc:sldMkLst>
      </pc:sldChg>
      <pc:sldChg chg="add del replId">
        <pc:chgData name="Alexandre Nunes de Souza Nassabay" userId="b333ee3a-5ebd-43b8-b6ba-36dad7b6225d" providerId="ADAL" clId="{CBB6EEC3-7EA2-4661-95B9-6051AEB99AC0}" dt="2023-11-14T11:11:37.893" v="1013" actId="47"/>
        <pc:sldMkLst>
          <pc:docMk/>
          <pc:sldMk cId="2155614325" sldId="335"/>
        </pc:sldMkLst>
      </pc:sldChg>
      <pc:sldChg chg="modSp add mod setBg">
        <pc:chgData name="Alexandre Nunes de Souza Nassabay" userId="b333ee3a-5ebd-43b8-b6ba-36dad7b6225d" providerId="ADAL" clId="{CBB6EEC3-7EA2-4661-95B9-6051AEB99AC0}" dt="2023-11-14T16:14:03.246" v="3890" actId="20577"/>
        <pc:sldMkLst>
          <pc:docMk/>
          <pc:sldMk cId="2844297452" sldId="335"/>
        </pc:sldMkLst>
        <pc:spChg chg="mod">
          <ac:chgData name="Alexandre Nunes de Souza Nassabay" userId="b333ee3a-5ebd-43b8-b6ba-36dad7b6225d" providerId="ADAL" clId="{CBB6EEC3-7EA2-4661-95B9-6051AEB99AC0}" dt="2023-11-14T16:14:03.246" v="3890" actId="20577"/>
          <ac:spMkLst>
            <pc:docMk/>
            <pc:sldMk cId="2844297452" sldId="335"/>
            <ac:spMk id="5" creationId="{1B07C49E-AFFC-EC46-8930-E4D428F5F943}"/>
          </ac:spMkLst>
        </pc:spChg>
      </pc:sldChg>
      <pc:sldChg chg="add del setBg">
        <pc:chgData name="Alexandre Nunes de Souza Nassabay" userId="b333ee3a-5ebd-43b8-b6ba-36dad7b6225d" providerId="ADAL" clId="{CBB6EEC3-7EA2-4661-95B9-6051AEB99AC0}" dt="2023-11-14T16:02:50.131" v="3799" actId="47"/>
        <pc:sldMkLst>
          <pc:docMk/>
          <pc:sldMk cId="3675467265" sldId="335"/>
        </pc:sldMkLst>
      </pc:sldChg>
      <pc:sldChg chg="modSp add mod ord setBg">
        <pc:chgData name="Alexandre Nunes de Souza Nassabay" userId="b333ee3a-5ebd-43b8-b6ba-36dad7b6225d" providerId="ADAL" clId="{CBB6EEC3-7EA2-4661-95B9-6051AEB99AC0}" dt="2023-11-14T17:17:18.290" v="5823" actId="20577"/>
        <pc:sldMkLst>
          <pc:docMk/>
          <pc:sldMk cId="4028948998" sldId="336"/>
        </pc:sldMkLst>
        <pc:spChg chg="mod">
          <ac:chgData name="Alexandre Nunes de Souza Nassabay" userId="b333ee3a-5ebd-43b8-b6ba-36dad7b6225d" providerId="ADAL" clId="{CBB6EEC3-7EA2-4661-95B9-6051AEB99AC0}" dt="2023-11-14T17:17:18.290" v="5823" actId="20577"/>
          <ac:spMkLst>
            <pc:docMk/>
            <pc:sldMk cId="4028948998" sldId="336"/>
            <ac:spMk id="5" creationId="{1B07C49E-AFFC-EC46-8930-E4D428F5F943}"/>
          </ac:spMkLst>
        </pc:spChg>
      </pc:sldChg>
      <pc:sldChg chg="addSp delSp modSp add mod ord">
        <pc:chgData name="Alexandre Nunes de Souza Nassabay" userId="b333ee3a-5ebd-43b8-b6ba-36dad7b6225d" providerId="ADAL" clId="{CBB6EEC3-7EA2-4661-95B9-6051AEB99AC0}" dt="2023-11-17T17:15:33.765" v="11291" actId="1076"/>
        <pc:sldMkLst>
          <pc:docMk/>
          <pc:sldMk cId="2809728798" sldId="337"/>
        </pc:sldMkLst>
        <pc:spChg chg="mod">
          <ac:chgData name="Alexandre Nunes de Souza Nassabay" userId="b333ee3a-5ebd-43b8-b6ba-36dad7b6225d" providerId="ADAL" clId="{CBB6EEC3-7EA2-4661-95B9-6051AEB99AC0}" dt="2023-11-14T18:01:40.630" v="6925" actId="20577"/>
          <ac:spMkLst>
            <pc:docMk/>
            <pc:sldMk cId="2809728798" sldId="337"/>
            <ac:spMk id="3" creationId="{AB0AB2AC-B7E6-6849-9AE9-697369407F8F}"/>
          </ac:spMkLst>
        </pc:spChg>
        <pc:spChg chg="mod">
          <ac:chgData name="Alexandre Nunes de Souza Nassabay" userId="b333ee3a-5ebd-43b8-b6ba-36dad7b6225d" providerId="ADAL" clId="{CBB6EEC3-7EA2-4661-95B9-6051AEB99AC0}" dt="2023-11-14T17:53:53.103" v="6740" actId="14100"/>
          <ac:spMkLst>
            <pc:docMk/>
            <pc:sldMk cId="2809728798" sldId="337"/>
            <ac:spMk id="5" creationId="{7E709935-7AEE-B1DA-1C4D-1AE3C6B1E9EC}"/>
          </ac:spMkLst>
        </pc:spChg>
        <pc:spChg chg="mod">
          <ac:chgData name="Alexandre Nunes de Souza Nassabay" userId="b333ee3a-5ebd-43b8-b6ba-36dad7b6225d" providerId="ADAL" clId="{CBB6EEC3-7EA2-4661-95B9-6051AEB99AC0}" dt="2023-11-14T17:51:25.531" v="6641" actId="1076"/>
          <ac:spMkLst>
            <pc:docMk/>
            <pc:sldMk cId="2809728798" sldId="337"/>
            <ac:spMk id="7" creationId="{B6C92AF5-D97D-4656-6273-D47E4ABB4B45}"/>
          </ac:spMkLst>
        </pc:spChg>
        <pc:spChg chg="mod">
          <ac:chgData name="Alexandre Nunes de Souza Nassabay" userId="b333ee3a-5ebd-43b8-b6ba-36dad7b6225d" providerId="ADAL" clId="{CBB6EEC3-7EA2-4661-95B9-6051AEB99AC0}" dt="2023-11-14T17:53:47.483" v="6738" actId="14100"/>
          <ac:spMkLst>
            <pc:docMk/>
            <pc:sldMk cId="2809728798" sldId="337"/>
            <ac:spMk id="8" creationId="{E7B13035-43AF-971C-4A99-2B7EB6D14B0D}"/>
          </ac:spMkLst>
        </pc:spChg>
        <pc:spChg chg="mod">
          <ac:chgData name="Alexandre Nunes de Souza Nassabay" userId="b333ee3a-5ebd-43b8-b6ba-36dad7b6225d" providerId="ADAL" clId="{CBB6EEC3-7EA2-4661-95B9-6051AEB99AC0}" dt="2023-11-14T17:51:36.213" v="6644" actId="14100"/>
          <ac:spMkLst>
            <pc:docMk/>
            <pc:sldMk cId="2809728798" sldId="337"/>
            <ac:spMk id="9" creationId="{6A32A0F8-7A9A-B131-1B5D-9B883AB056F5}"/>
          </ac:spMkLst>
        </pc:spChg>
        <pc:spChg chg="mod">
          <ac:chgData name="Alexandre Nunes de Souza Nassabay" userId="b333ee3a-5ebd-43b8-b6ba-36dad7b6225d" providerId="ADAL" clId="{CBB6EEC3-7EA2-4661-95B9-6051AEB99AC0}" dt="2023-11-14T17:52:30.096" v="6700" actId="14100"/>
          <ac:spMkLst>
            <pc:docMk/>
            <pc:sldMk cId="2809728798" sldId="337"/>
            <ac:spMk id="10" creationId="{B249825E-CF6D-3ED1-28ED-EBA5620DC6B6}"/>
          </ac:spMkLst>
        </pc:spChg>
        <pc:spChg chg="mod">
          <ac:chgData name="Alexandre Nunes de Souza Nassabay" userId="b333ee3a-5ebd-43b8-b6ba-36dad7b6225d" providerId="ADAL" clId="{CBB6EEC3-7EA2-4661-95B9-6051AEB99AC0}" dt="2023-11-14T17:31:17.324" v="6080"/>
          <ac:spMkLst>
            <pc:docMk/>
            <pc:sldMk cId="2809728798" sldId="337"/>
            <ac:spMk id="11" creationId="{84F5ABFD-B4D4-43FF-959F-AFAF45B45269}"/>
          </ac:spMkLst>
        </pc:spChg>
        <pc:spChg chg="add mod">
          <ac:chgData name="Alexandre Nunes de Souza Nassabay" userId="b333ee3a-5ebd-43b8-b6ba-36dad7b6225d" providerId="ADAL" clId="{CBB6EEC3-7EA2-4661-95B9-6051AEB99AC0}" dt="2023-11-14T18:02:02.740" v="6929" actId="1076"/>
          <ac:spMkLst>
            <pc:docMk/>
            <pc:sldMk cId="2809728798" sldId="337"/>
            <ac:spMk id="57" creationId="{6D7ABE40-365F-37C7-7017-36015F7FABF3}"/>
          </ac:spMkLst>
        </pc:spChg>
        <pc:graphicFrameChg chg="add del mod modGraphic">
          <ac:chgData name="Alexandre Nunes de Souza Nassabay" userId="b333ee3a-5ebd-43b8-b6ba-36dad7b6225d" providerId="ADAL" clId="{CBB6EEC3-7EA2-4661-95B9-6051AEB99AC0}" dt="2023-11-17T17:14:50.619" v="11287" actId="478"/>
          <ac:graphicFrameMkLst>
            <pc:docMk/>
            <pc:sldMk cId="2809728798" sldId="337"/>
            <ac:graphicFrameMk id="56" creationId="{4C5681F0-51A9-D696-D5C9-78BB537A7752}"/>
          </ac:graphicFrameMkLst>
        </pc:graphicFrameChg>
        <pc:picChg chg="add mod">
          <ac:chgData name="Alexandre Nunes de Souza Nassabay" userId="b333ee3a-5ebd-43b8-b6ba-36dad7b6225d" providerId="ADAL" clId="{CBB6EEC3-7EA2-4661-95B9-6051AEB99AC0}" dt="2023-11-17T17:15:33.765" v="11291" actId="1076"/>
          <ac:picMkLst>
            <pc:docMk/>
            <pc:sldMk cId="2809728798" sldId="337"/>
            <ac:picMk id="59" creationId="{604714BB-C38F-1262-A15D-62C5280D1BDD}"/>
          </ac:picMkLst>
        </pc:picChg>
        <pc:cxnChg chg="mod">
          <ac:chgData name="Alexandre Nunes de Souza Nassabay" userId="b333ee3a-5ebd-43b8-b6ba-36dad7b6225d" providerId="ADAL" clId="{CBB6EEC3-7EA2-4661-95B9-6051AEB99AC0}" dt="2023-11-14T17:53:53.103" v="6740" actId="14100"/>
          <ac:cxnSpMkLst>
            <pc:docMk/>
            <pc:sldMk cId="2809728798" sldId="337"/>
            <ac:cxnSpMk id="12" creationId="{C86E9619-557C-AFB9-A258-E0C810AFB8B5}"/>
          </ac:cxnSpMkLst>
        </pc:cxnChg>
        <pc:cxnChg chg="mod">
          <ac:chgData name="Alexandre Nunes de Souza Nassabay" userId="b333ee3a-5ebd-43b8-b6ba-36dad7b6225d" providerId="ADAL" clId="{CBB6EEC3-7EA2-4661-95B9-6051AEB99AC0}" dt="2023-11-14T17:51:36.213" v="6644" actId="14100"/>
          <ac:cxnSpMkLst>
            <pc:docMk/>
            <pc:sldMk cId="2809728798" sldId="337"/>
            <ac:cxnSpMk id="13" creationId="{2FFE6334-39E9-5F2A-DC80-190B83FE5FDD}"/>
          </ac:cxnSpMkLst>
        </pc:cxnChg>
        <pc:cxnChg chg="mod">
          <ac:chgData name="Alexandre Nunes de Souza Nassabay" userId="b333ee3a-5ebd-43b8-b6ba-36dad7b6225d" providerId="ADAL" clId="{CBB6EEC3-7EA2-4661-95B9-6051AEB99AC0}" dt="2023-11-14T17:52:30.096" v="6700" actId="14100"/>
          <ac:cxnSpMkLst>
            <pc:docMk/>
            <pc:sldMk cId="2809728798" sldId="337"/>
            <ac:cxnSpMk id="14" creationId="{4A251563-BFD5-78C9-F39F-94157BC1DB03}"/>
          </ac:cxnSpMkLst>
        </pc:cxnChg>
        <pc:cxnChg chg="mod">
          <ac:chgData name="Alexandre Nunes de Souza Nassabay" userId="b333ee3a-5ebd-43b8-b6ba-36dad7b6225d" providerId="ADAL" clId="{CBB6EEC3-7EA2-4661-95B9-6051AEB99AC0}" dt="2023-11-14T17:53:47.483" v="6738" actId="14100"/>
          <ac:cxnSpMkLst>
            <pc:docMk/>
            <pc:sldMk cId="2809728798" sldId="337"/>
            <ac:cxnSpMk id="15" creationId="{D703D9E7-7C28-F4C9-EDCE-D5E01320E998}"/>
          </ac:cxnSpMkLst>
        </pc:cxnChg>
      </pc:sldChg>
      <pc:sldChg chg="modSp add mod ord setBg modShow">
        <pc:chgData name="Alexandre Nunes de Souza Nassabay" userId="b333ee3a-5ebd-43b8-b6ba-36dad7b6225d" providerId="ADAL" clId="{CBB6EEC3-7EA2-4661-95B9-6051AEB99AC0}" dt="2023-11-14T18:06:18.342" v="6935" actId="729"/>
        <pc:sldMkLst>
          <pc:docMk/>
          <pc:sldMk cId="1643007383" sldId="338"/>
        </pc:sldMkLst>
        <pc:spChg chg="mod">
          <ac:chgData name="Alexandre Nunes de Souza Nassabay" userId="b333ee3a-5ebd-43b8-b6ba-36dad7b6225d" providerId="ADAL" clId="{CBB6EEC3-7EA2-4661-95B9-6051AEB99AC0}" dt="2023-11-14T18:03:29.402" v="6934" actId="207"/>
          <ac:spMkLst>
            <pc:docMk/>
            <pc:sldMk cId="1643007383" sldId="338"/>
            <ac:spMk id="5" creationId="{1B07C49E-AFFC-EC46-8930-E4D428F5F943}"/>
          </ac:spMkLst>
        </pc:spChg>
      </pc:sldChg>
      <pc:sldChg chg="addSp delSp modSp add mod setBg">
        <pc:chgData name="Alexandre Nunes de Souza Nassabay" userId="b333ee3a-5ebd-43b8-b6ba-36dad7b6225d" providerId="ADAL" clId="{CBB6EEC3-7EA2-4661-95B9-6051AEB99AC0}" dt="2023-11-14T18:34:56.176" v="7200" actId="20577"/>
        <pc:sldMkLst>
          <pc:docMk/>
          <pc:sldMk cId="1232126511" sldId="339"/>
        </pc:sldMkLst>
        <pc:spChg chg="mod">
          <ac:chgData name="Alexandre Nunes de Souza Nassabay" userId="b333ee3a-5ebd-43b8-b6ba-36dad7b6225d" providerId="ADAL" clId="{CBB6EEC3-7EA2-4661-95B9-6051AEB99AC0}" dt="2023-11-14T18:34:56.176" v="7200" actId="20577"/>
          <ac:spMkLst>
            <pc:docMk/>
            <pc:sldMk cId="1232126511" sldId="339"/>
            <ac:spMk id="3" creationId="{373827F3-F386-AA4E-80ED-D86DEF8C158D}"/>
          </ac:spMkLst>
        </pc:spChg>
        <pc:spChg chg="mod">
          <ac:chgData name="Alexandre Nunes de Souza Nassabay" userId="b333ee3a-5ebd-43b8-b6ba-36dad7b6225d" providerId="ADAL" clId="{CBB6EEC3-7EA2-4661-95B9-6051AEB99AC0}" dt="2023-11-14T18:29:35.558" v="7054"/>
          <ac:spMkLst>
            <pc:docMk/>
            <pc:sldMk cId="1232126511" sldId="339"/>
            <ac:spMk id="4" creationId="{54F4FCC5-6E7E-4FF0-BE45-680EEC392C9F}"/>
          </ac:spMkLst>
        </pc:spChg>
        <pc:picChg chg="del">
          <ac:chgData name="Alexandre Nunes de Souza Nassabay" userId="b333ee3a-5ebd-43b8-b6ba-36dad7b6225d" providerId="ADAL" clId="{CBB6EEC3-7EA2-4661-95B9-6051AEB99AC0}" dt="2023-11-14T18:32:53.633" v="7145" actId="478"/>
          <ac:picMkLst>
            <pc:docMk/>
            <pc:sldMk cId="1232126511" sldId="339"/>
            <ac:picMk id="1026" creationId="{BB33FC0E-7074-B465-75A0-74F587F3B2D0}"/>
          </ac:picMkLst>
        </pc:picChg>
        <pc:picChg chg="add mod">
          <ac:chgData name="Alexandre Nunes de Souza Nassabay" userId="b333ee3a-5ebd-43b8-b6ba-36dad7b6225d" providerId="ADAL" clId="{CBB6EEC3-7EA2-4661-95B9-6051AEB99AC0}" dt="2023-11-14T18:33:00.503" v="7147" actId="14100"/>
          <ac:picMkLst>
            <pc:docMk/>
            <pc:sldMk cId="1232126511" sldId="339"/>
            <ac:picMk id="2050" creationId="{934532E7-46BE-6654-3577-621C7294F4D5}"/>
          </ac:picMkLst>
        </pc:picChg>
      </pc:sldChg>
      <pc:sldChg chg="modSp add del mod setBg">
        <pc:chgData name="Alexandre Nunes de Souza Nassabay" userId="b333ee3a-5ebd-43b8-b6ba-36dad7b6225d" providerId="ADAL" clId="{CBB6EEC3-7EA2-4661-95B9-6051AEB99AC0}" dt="2023-11-14T18:02:29.430" v="6931" actId="47"/>
        <pc:sldMkLst>
          <pc:docMk/>
          <pc:sldMk cId="3033948713" sldId="339"/>
        </pc:sldMkLst>
        <pc:spChg chg="mod">
          <ac:chgData name="Alexandre Nunes de Souza Nassabay" userId="b333ee3a-5ebd-43b8-b6ba-36dad7b6225d" providerId="ADAL" clId="{CBB6EEC3-7EA2-4661-95B9-6051AEB99AC0}" dt="2023-11-14T17:57:48.520" v="6790" actId="20577"/>
          <ac:spMkLst>
            <pc:docMk/>
            <pc:sldMk cId="3033948713" sldId="339"/>
            <ac:spMk id="5" creationId="{1B07C49E-AFFC-EC46-8930-E4D428F5F943}"/>
          </ac:spMkLst>
        </pc:spChg>
      </pc:sldChg>
      <pc:sldChg chg="modSp add del mod">
        <pc:chgData name="Alexandre Nunes de Souza Nassabay" userId="b333ee3a-5ebd-43b8-b6ba-36dad7b6225d" providerId="ADAL" clId="{CBB6EEC3-7EA2-4661-95B9-6051AEB99AC0}" dt="2023-11-14T18:36:37.889" v="7211" actId="47"/>
        <pc:sldMkLst>
          <pc:docMk/>
          <pc:sldMk cId="1931952715" sldId="340"/>
        </pc:sldMkLst>
        <pc:spChg chg="mod">
          <ac:chgData name="Alexandre Nunes de Souza Nassabay" userId="b333ee3a-5ebd-43b8-b6ba-36dad7b6225d" providerId="ADAL" clId="{CBB6EEC3-7EA2-4661-95B9-6051AEB99AC0}" dt="2023-11-14T18:35:29.600" v="7203"/>
          <ac:spMkLst>
            <pc:docMk/>
            <pc:sldMk cId="1931952715" sldId="340"/>
            <ac:spMk id="4" creationId="{54F4FCC5-6E7E-4FF0-BE45-680EEC392C9F}"/>
          </ac:spMkLst>
        </pc:spChg>
      </pc:sldChg>
      <pc:sldChg chg="modSp add del mod">
        <pc:chgData name="Alexandre Nunes de Souza Nassabay" userId="b333ee3a-5ebd-43b8-b6ba-36dad7b6225d" providerId="ADAL" clId="{CBB6EEC3-7EA2-4661-95B9-6051AEB99AC0}" dt="2023-11-14T17:54:32.243" v="6745" actId="47"/>
        <pc:sldMkLst>
          <pc:docMk/>
          <pc:sldMk cId="2528165572" sldId="340"/>
        </pc:sldMkLst>
        <pc:spChg chg="mod">
          <ac:chgData name="Alexandre Nunes de Souza Nassabay" userId="b333ee3a-5ebd-43b8-b6ba-36dad7b6225d" providerId="ADAL" clId="{CBB6EEC3-7EA2-4661-95B9-6051AEB99AC0}" dt="2023-11-14T17:53:25.699" v="6735" actId="14100"/>
          <ac:spMkLst>
            <pc:docMk/>
            <pc:sldMk cId="2528165572" sldId="340"/>
            <ac:spMk id="5" creationId="{7E709935-7AEE-B1DA-1C4D-1AE3C6B1E9EC}"/>
          </ac:spMkLst>
        </pc:spChg>
        <pc:spChg chg="mod">
          <ac:chgData name="Alexandre Nunes de Souza Nassabay" userId="b333ee3a-5ebd-43b8-b6ba-36dad7b6225d" providerId="ADAL" clId="{CBB6EEC3-7EA2-4661-95B9-6051AEB99AC0}" dt="2023-11-14T17:53:17.952" v="6733" actId="14100"/>
          <ac:spMkLst>
            <pc:docMk/>
            <pc:sldMk cId="2528165572" sldId="340"/>
            <ac:spMk id="8" creationId="{E7B13035-43AF-971C-4A99-2B7EB6D14B0D}"/>
          </ac:spMkLst>
        </pc:spChg>
        <pc:cxnChg chg="mod">
          <ac:chgData name="Alexandre Nunes de Souza Nassabay" userId="b333ee3a-5ebd-43b8-b6ba-36dad7b6225d" providerId="ADAL" clId="{CBB6EEC3-7EA2-4661-95B9-6051AEB99AC0}" dt="2023-11-14T17:53:25.699" v="6735" actId="14100"/>
          <ac:cxnSpMkLst>
            <pc:docMk/>
            <pc:sldMk cId="2528165572" sldId="340"/>
            <ac:cxnSpMk id="12" creationId="{C86E9619-557C-AFB9-A258-E0C810AFB8B5}"/>
          </ac:cxnSpMkLst>
        </pc:cxnChg>
        <pc:cxnChg chg="mod">
          <ac:chgData name="Alexandre Nunes de Souza Nassabay" userId="b333ee3a-5ebd-43b8-b6ba-36dad7b6225d" providerId="ADAL" clId="{CBB6EEC3-7EA2-4661-95B9-6051AEB99AC0}" dt="2023-11-14T17:53:17.952" v="6733" actId="14100"/>
          <ac:cxnSpMkLst>
            <pc:docMk/>
            <pc:sldMk cId="2528165572" sldId="340"/>
            <ac:cxnSpMk id="15" creationId="{D703D9E7-7C28-F4C9-EDCE-D5E01320E998}"/>
          </ac:cxnSpMkLst>
        </pc:cxnChg>
      </pc:sldChg>
      <pc:sldChg chg="addSp delSp modSp add mod ord">
        <pc:chgData name="Alexandre Nunes de Souza Nassabay" userId="b333ee3a-5ebd-43b8-b6ba-36dad7b6225d" providerId="ADAL" clId="{CBB6EEC3-7EA2-4661-95B9-6051AEB99AC0}" dt="2023-11-14T18:50:10.594" v="7690"/>
        <pc:sldMkLst>
          <pc:docMk/>
          <pc:sldMk cId="3807693268" sldId="340"/>
        </pc:sldMkLst>
        <pc:spChg chg="mod">
          <ac:chgData name="Alexandre Nunes de Souza Nassabay" userId="b333ee3a-5ebd-43b8-b6ba-36dad7b6225d" providerId="ADAL" clId="{CBB6EEC3-7EA2-4661-95B9-6051AEB99AC0}" dt="2023-11-14T18:49:28.075" v="7685" actId="6549"/>
          <ac:spMkLst>
            <pc:docMk/>
            <pc:sldMk cId="3807693268" sldId="340"/>
            <ac:spMk id="3" creationId="{373827F3-F386-AA4E-80ED-D86DEF8C158D}"/>
          </ac:spMkLst>
        </pc:spChg>
        <pc:spChg chg="mod">
          <ac:chgData name="Alexandre Nunes de Souza Nassabay" userId="b333ee3a-5ebd-43b8-b6ba-36dad7b6225d" providerId="ADAL" clId="{CBB6EEC3-7EA2-4661-95B9-6051AEB99AC0}" dt="2023-11-14T18:46:30.200" v="7540" actId="27636"/>
          <ac:spMkLst>
            <pc:docMk/>
            <pc:sldMk cId="3807693268" sldId="340"/>
            <ac:spMk id="4" creationId="{54F4FCC5-6E7E-4FF0-BE45-680EEC392C9F}"/>
          </ac:spMkLst>
        </pc:spChg>
        <pc:picChg chg="del">
          <ac:chgData name="Alexandre Nunes de Souza Nassabay" userId="b333ee3a-5ebd-43b8-b6ba-36dad7b6225d" providerId="ADAL" clId="{CBB6EEC3-7EA2-4661-95B9-6051AEB99AC0}" dt="2023-11-14T18:46:59.629" v="7545" actId="478"/>
          <ac:picMkLst>
            <pc:docMk/>
            <pc:sldMk cId="3807693268" sldId="340"/>
            <ac:picMk id="2050" creationId="{934532E7-46BE-6654-3577-621C7294F4D5}"/>
          </ac:picMkLst>
        </pc:picChg>
        <pc:picChg chg="add mod">
          <ac:chgData name="Alexandre Nunes de Souza Nassabay" userId="b333ee3a-5ebd-43b8-b6ba-36dad7b6225d" providerId="ADAL" clId="{CBB6EEC3-7EA2-4661-95B9-6051AEB99AC0}" dt="2023-11-14T18:47:12.987" v="7546" actId="14100"/>
          <ac:picMkLst>
            <pc:docMk/>
            <pc:sldMk cId="3807693268" sldId="340"/>
            <ac:picMk id="5122" creationId="{7A91BACC-FCD3-95CC-40F7-7F10F871FEB1}"/>
          </ac:picMkLst>
        </pc:picChg>
      </pc:sldChg>
      <pc:sldChg chg="add del setBg">
        <pc:chgData name="Alexandre Nunes de Souza Nassabay" userId="b333ee3a-5ebd-43b8-b6ba-36dad7b6225d" providerId="ADAL" clId="{CBB6EEC3-7EA2-4661-95B9-6051AEB99AC0}" dt="2023-11-14T18:50:05.918" v="7688"/>
        <pc:sldMkLst>
          <pc:docMk/>
          <pc:sldMk cId="1635593130" sldId="341"/>
        </pc:sldMkLst>
      </pc:sldChg>
      <pc:sldChg chg="add del">
        <pc:chgData name="Alexandre Nunes de Souza Nassabay" userId="b333ee3a-5ebd-43b8-b6ba-36dad7b6225d" providerId="ADAL" clId="{CBB6EEC3-7EA2-4661-95B9-6051AEB99AC0}" dt="2023-11-14T18:46:12.706" v="7516"/>
        <pc:sldMkLst>
          <pc:docMk/>
          <pc:sldMk cId="2589728316" sldId="341"/>
        </pc:sldMkLst>
      </pc:sldChg>
      <pc:sldChg chg="addSp delSp modSp add mod">
        <pc:chgData name="Alexandre Nunes de Souza Nassabay" userId="b333ee3a-5ebd-43b8-b6ba-36dad7b6225d" providerId="ADAL" clId="{CBB6EEC3-7EA2-4661-95B9-6051AEB99AC0}" dt="2023-11-14T18:54:08.172" v="7796" actId="20577"/>
        <pc:sldMkLst>
          <pc:docMk/>
          <pc:sldMk cId="2946891252" sldId="341"/>
        </pc:sldMkLst>
        <pc:spChg chg="mod">
          <ac:chgData name="Alexandre Nunes de Souza Nassabay" userId="b333ee3a-5ebd-43b8-b6ba-36dad7b6225d" providerId="ADAL" clId="{CBB6EEC3-7EA2-4661-95B9-6051AEB99AC0}" dt="2023-11-14T18:54:08.172" v="7796" actId="20577"/>
          <ac:spMkLst>
            <pc:docMk/>
            <pc:sldMk cId="2946891252" sldId="341"/>
            <ac:spMk id="3" creationId="{373827F3-F386-AA4E-80ED-D86DEF8C158D}"/>
          </ac:spMkLst>
        </pc:spChg>
        <pc:spChg chg="mod">
          <ac:chgData name="Alexandre Nunes de Souza Nassabay" userId="b333ee3a-5ebd-43b8-b6ba-36dad7b6225d" providerId="ADAL" clId="{CBB6EEC3-7EA2-4661-95B9-6051AEB99AC0}" dt="2023-11-14T18:50:30.336" v="7693"/>
          <ac:spMkLst>
            <pc:docMk/>
            <pc:sldMk cId="2946891252" sldId="341"/>
            <ac:spMk id="4" creationId="{54F4FCC5-6E7E-4FF0-BE45-680EEC392C9F}"/>
          </ac:spMkLst>
        </pc:spChg>
        <pc:picChg chg="del">
          <ac:chgData name="Alexandre Nunes de Souza Nassabay" userId="b333ee3a-5ebd-43b8-b6ba-36dad7b6225d" providerId="ADAL" clId="{CBB6EEC3-7EA2-4661-95B9-6051AEB99AC0}" dt="2023-11-14T18:51:48.060" v="7699" actId="478"/>
          <ac:picMkLst>
            <pc:docMk/>
            <pc:sldMk cId="2946891252" sldId="341"/>
            <ac:picMk id="5122" creationId="{7A91BACC-FCD3-95CC-40F7-7F10F871FEB1}"/>
          </ac:picMkLst>
        </pc:picChg>
        <pc:picChg chg="add mod">
          <ac:chgData name="Alexandre Nunes de Souza Nassabay" userId="b333ee3a-5ebd-43b8-b6ba-36dad7b6225d" providerId="ADAL" clId="{CBB6EEC3-7EA2-4661-95B9-6051AEB99AC0}" dt="2023-11-14T18:51:59.001" v="7700" actId="14100"/>
          <ac:picMkLst>
            <pc:docMk/>
            <pc:sldMk cId="2946891252" sldId="341"/>
            <ac:picMk id="6146" creationId="{5C1DD6E9-F168-E544-FF4F-F4B52AE5EE7B}"/>
          </ac:picMkLst>
        </pc:picChg>
      </pc:sldChg>
      <pc:sldChg chg="modSp add mod ord setBg">
        <pc:chgData name="Alexandre Nunes de Souza Nassabay" userId="b333ee3a-5ebd-43b8-b6ba-36dad7b6225d" providerId="ADAL" clId="{CBB6EEC3-7EA2-4661-95B9-6051AEB99AC0}" dt="2023-11-14T20:24:27.021" v="9033"/>
        <pc:sldMkLst>
          <pc:docMk/>
          <pc:sldMk cId="1891561798" sldId="342"/>
        </pc:sldMkLst>
        <pc:spChg chg="mod">
          <ac:chgData name="Alexandre Nunes de Souza Nassabay" userId="b333ee3a-5ebd-43b8-b6ba-36dad7b6225d" providerId="ADAL" clId="{CBB6EEC3-7EA2-4661-95B9-6051AEB99AC0}" dt="2023-11-14T20:24:12.074" v="9031" actId="255"/>
          <ac:spMkLst>
            <pc:docMk/>
            <pc:sldMk cId="1891561798" sldId="342"/>
            <ac:spMk id="2" creationId="{A2059CA1-37F4-2A6C-C689-82C3DFD54BB0}"/>
          </ac:spMkLst>
        </pc:spChg>
      </pc:sldChg>
      <pc:sldChg chg="addSp delSp modSp add mod setBg">
        <pc:chgData name="Alexandre Nunes de Souza Nassabay" userId="b333ee3a-5ebd-43b8-b6ba-36dad7b6225d" providerId="ADAL" clId="{CBB6EEC3-7EA2-4661-95B9-6051AEB99AC0}" dt="2023-11-14T20:33:08.262" v="9382" actId="1076"/>
        <pc:sldMkLst>
          <pc:docMk/>
          <pc:sldMk cId="1970256530" sldId="343"/>
        </pc:sldMkLst>
        <pc:spChg chg="add mod">
          <ac:chgData name="Alexandre Nunes de Souza Nassabay" userId="b333ee3a-5ebd-43b8-b6ba-36dad7b6225d" providerId="ADAL" clId="{CBB6EEC3-7EA2-4661-95B9-6051AEB99AC0}" dt="2023-11-14T20:32:50.679" v="9380" actId="6549"/>
          <ac:spMkLst>
            <pc:docMk/>
            <pc:sldMk cId="1970256530" sldId="343"/>
            <ac:spMk id="2" creationId="{9B662B92-E88A-9357-B533-599A6C4E74D5}"/>
          </ac:spMkLst>
        </pc:spChg>
        <pc:spChg chg="del">
          <ac:chgData name="Alexandre Nunes de Souza Nassabay" userId="b333ee3a-5ebd-43b8-b6ba-36dad7b6225d" providerId="ADAL" clId="{CBB6EEC3-7EA2-4661-95B9-6051AEB99AC0}" dt="2023-11-14T20:30:41.150" v="9192" actId="478"/>
          <ac:spMkLst>
            <pc:docMk/>
            <pc:sldMk cId="1970256530" sldId="343"/>
            <ac:spMk id="5" creationId="{1B07C49E-AFFC-EC46-8930-E4D428F5F943}"/>
          </ac:spMkLst>
        </pc:spChg>
        <pc:picChg chg="add mod">
          <ac:chgData name="Alexandre Nunes de Souza Nassabay" userId="b333ee3a-5ebd-43b8-b6ba-36dad7b6225d" providerId="ADAL" clId="{CBB6EEC3-7EA2-4661-95B9-6051AEB99AC0}" dt="2023-11-14T20:33:08.262" v="9382" actId="1076"/>
          <ac:picMkLst>
            <pc:docMk/>
            <pc:sldMk cId="1970256530" sldId="343"/>
            <ac:picMk id="7" creationId="{C9DB4FF5-524C-D13B-45F4-146B6038307F}"/>
          </ac:picMkLst>
        </pc:picChg>
      </pc:sldChg>
      <pc:sldChg chg="delSp modSp add mod setBg">
        <pc:chgData name="Alexandre Nunes de Souza Nassabay" userId="b333ee3a-5ebd-43b8-b6ba-36dad7b6225d" providerId="ADAL" clId="{CBB6EEC3-7EA2-4661-95B9-6051AEB99AC0}" dt="2023-11-17T16:52:51.655" v="11286" actId="20577"/>
        <pc:sldMkLst>
          <pc:docMk/>
          <pc:sldMk cId="1037386744" sldId="344"/>
        </pc:sldMkLst>
        <pc:spChg chg="mod">
          <ac:chgData name="Alexandre Nunes de Souza Nassabay" userId="b333ee3a-5ebd-43b8-b6ba-36dad7b6225d" providerId="ADAL" clId="{CBB6EEC3-7EA2-4661-95B9-6051AEB99AC0}" dt="2023-11-17T16:52:51.655" v="11286" actId="20577"/>
          <ac:spMkLst>
            <pc:docMk/>
            <pc:sldMk cId="1037386744" sldId="344"/>
            <ac:spMk id="5" creationId="{85D9F803-CDBC-C74C-AF1B-2B5937D1C241}"/>
          </ac:spMkLst>
        </pc:spChg>
        <pc:spChg chg="mod">
          <ac:chgData name="Alexandre Nunes de Souza Nassabay" userId="b333ee3a-5ebd-43b8-b6ba-36dad7b6225d" providerId="ADAL" clId="{CBB6EEC3-7EA2-4661-95B9-6051AEB99AC0}" dt="2023-11-17T16:35:37.294" v="10892" actId="20577"/>
          <ac:spMkLst>
            <pc:docMk/>
            <pc:sldMk cId="1037386744" sldId="344"/>
            <ac:spMk id="12" creationId="{4D271BF5-BAA1-4CEB-A575-76A097FABBBA}"/>
          </ac:spMkLst>
        </pc:spChg>
        <pc:picChg chg="del">
          <ac:chgData name="Alexandre Nunes de Souza Nassabay" userId="b333ee3a-5ebd-43b8-b6ba-36dad7b6225d" providerId="ADAL" clId="{CBB6EEC3-7EA2-4661-95B9-6051AEB99AC0}" dt="2023-11-17T16:35:28.829" v="10870" actId="478"/>
          <ac:picMkLst>
            <pc:docMk/>
            <pc:sldMk cId="1037386744" sldId="344"/>
            <ac:picMk id="4" creationId="{AB4690BB-B7D0-6656-E3FF-144E25F3E438}"/>
          </ac:picMkLst>
        </pc:picChg>
        <pc:picChg chg="del">
          <ac:chgData name="Alexandre Nunes de Souza Nassabay" userId="b333ee3a-5ebd-43b8-b6ba-36dad7b6225d" providerId="ADAL" clId="{CBB6EEC3-7EA2-4661-95B9-6051AEB99AC0}" dt="2023-11-17T16:35:27.916" v="10869" actId="478"/>
          <ac:picMkLst>
            <pc:docMk/>
            <pc:sldMk cId="1037386744" sldId="344"/>
            <ac:picMk id="7" creationId="{BCB687C2-B8CB-6104-8635-33587FA5BE00}"/>
          </ac:picMkLst>
        </pc:picChg>
        <pc:picChg chg="del">
          <ac:chgData name="Alexandre Nunes de Souza Nassabay" userId="b333ee3a-5ebd-43b8-b6ba-36dad7b6225d" providerId="ADAL" clId="{CBB6EEC3-7EA2-4661-95B9-6051AEB99AC0}" dt="2023-11-17T16:35:26.373" v="10868" actId="478"/>
          <ac:picMkLst>
            <pc:docMk/>
            <pc:sldMk cId="1037386744" sldId="344"/>
            <ac:picMk id="9" creationId="{76A36C04-5629-8D34-BD4E-F28283295B06}"/>
          </ac:picMkLst>
        </pc:picChg>
      </pc:sldChg>
      <pc:sldChg chg="modSp add mod setBg">
        <pc:chgData name="Alexandre Nunes de Souza Nassabay" userId="b333ee3a-5ebd-43b8-b6ba-36dad7b6225d" providerId="ADAL" clId="{CBB6EEC3-7EA2-4661-95B9-6051AEB99AC0}" dt="2023-11-17T18:27:21.740" v="13138" actId="6549"/>
        <pc:sldMkLst>
          <pc:docMk/>
          <pc:sldMk cId="2853746071" sldId="345"/>
        </pc:sldMkLst>
        <pc:spChg chg="mod">
          <ac:chgData name="Alexandre Nunes de Souza Nassabay" userId="b333ee3a-5ebd-43b8-b6ba-36dad7b6225d" providerId="ADAL" clId="{CBB6EEC3-7EA2-4661-95B9-6051AEB99AC0}" dt="2023-11-17T18:27:21.740" v="13138" actId="6549"/>
          <ac:spMkLst>
            <pc:docMk/>
            <pc:sldMk cId="2853746071" sldId="345"/>
            <ac:spMk id="5" creationId="{28684E62-A9F8-4E7A-AB01-78893062A1B4}"/>
          </ac:spMkLst>
        </pc:spChg>
      </pc:sldChg>
      <pc:sldMasterChg chg="addSp mod">
        <pc:chgData name="Alexandre Nunes de Souza Nassabay" userId="b333ee3a-5ebd-43b8-b6ba-36dad7b6225d" providerId="ADAL" clId="{CBB6EEC3-7EA2-4661-95B9-6051AEB99AC0}" dt="2023-11-13T12:56:54.095" v="0" actId="33475"/>
        <pc:sldMasterMkLst>
          <pc:docMk/>
          <pc:sldMasterMk cId="2647310266" sldId="2147483682"/>
        </pc:sldMasterMkLst>
        <pc:spChg chg="add">
          <ac:chgData name="Alexandre Nunes de Souza Nassabay" userId="b333ee3a-5ebd-43b8-b6ba-36dad7b6225d" providerId="ADAL" clId="{CBB6EEC3-7EA2-4661-95B9-6051AEB99AC0}" dt="2023-11-13T12:56:54.095" v="0" actId="33475"/>
          <ac:spMkLst>
            <pc:docMk/>
            <pc:sldMasterMk cId="2647310266" sldId="2147483682"/>
            <ac:spMk id="3" creationId="{5E501E51-A0B8-7253-CE0F-26888889BB56}"/>
          </ac:spMkLst>
        </pc:s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11/17/2023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55</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56</a:t>
            </a:fld>
            <a:endParaRPr lang="en-US"/>
          </a:p>
        </p:txBody>
      </p:sp>
    </p:spTree>
    <p:extLst>
      <p:ext uri="{BB962C8B-B14F-4D97-AF65-F5344CB8AC3E}">
        <p14:creationId xmlns:p14="http://schemas.microsoft.com/office/powerpoint/2010/main" val="866795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11/17/2023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11/17/2023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11/17/2023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11/17/2023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11/17/2023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11/17/2023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11/17/2023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11/17/2023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11/17/2023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11/17/2023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
        <p:nvSpPr>
          <p:cNvPr id="3" name="CaixaDeTexto 2">
            <a:extLst>
              <a:ext uri="{FF2B5EF4-FFF2-40B4-BE49-F238E27FC236}">
                <a16:creationId xmlns:a16="http://schemas.microsoft.com/office/drawing/2014/main" id="{5E501E51-A0B8-7253-CE0F-26888889BB56}"/>
              </a:ext>
            </a:extLst>
          </p:cNvPr>
          <p:cNvSpPr txBox="1"/>
          <p:nvPr userDrawn="1">
            <p:extLst>
              <p:ext uri="{1162E1C5-73C7-4A58-AE30-91384D911F3F}">
                <p184:classification xmlns:p184="http://schemas.microsoft.com/office/powerpoint/2018/4/main" val="ftr"/>
              </p:ext>
            </p:extLst>
          </p:nvPr>
        </p:nvSpPr>
        <p:spPr>
          <a:xfrm>
            <a:off x="63500" y="6657340"/>
            <a:ext cx="461963" cy="137160"/>
          </a:xfrm>
          <a:prstGeom prst="rect">
            <a:avLst/>
          </a:prstGeom>
        </p:spPr>
        <p:txBody>
          <a:bodyPr horzOverflow="overflow" lIns="0" tIns="0" rIns="0" bIns="0">
            <a:spAutoFit/>
          </a:bodyPr>
          <a:lstStyle/>
          <a:p>
            <a:pPr algn="l"/>
            <a:r>
              <a:rPr lang="pt-BR" sz="900">
                <a:solidFill>
                  <a:srgbClr val="737373"/>
                </a:solidFill>
                <a:latin typeface="Trebuchet MS" panose="020B0603020202020204" pitchFamily="34" charset="0"/>
              </a:rPr>
              <a:t>PÚBLICA</a:t>
            </a:r>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a-nassabay/IBM_Applied_Data_Science_Capstone/blob/main/labs-jupyter-spacex-Data%20wrangling.ipynb"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nassabay/IBM_Applied_Data_Science_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a-nassabay/IBM_Applied_Data_Science_Capstone/blob/main/jupyter-labs-eda-dataviz.ipynb.jupyterlite.ipynb"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nassabay/IBM_Applied_Data_Science_Capstone/blob/main/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a-nassabay/IBM_Applied_Data_Science_Capstone/blob/main/Dashboard_with_Plotly_Dash.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a-nassabay/IBM_Applied_Data_Science_Capstone/blob/main/labs-jupyter-spacex-Data%20wrangling.ipynb"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mckinsey.com/featured-insights/sustainable-inclusive-growth/chart-of-the-day/a-giant-leap-for-the-space-industr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api.spacexdata.com/v4/"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a-nassabay/IBM_Applied_Data_Science_Capstone/blob/main/jupyter-labs-spacex-data-collection-api.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a-nassabay/IBM_Applied_Data_Science_Capstone/blob/main/jupyter-labs-web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Alexandre Nassabay</a:t>
            </a:r>
          </a:p>
          <a:p>
            <a:r>
              <a:rPr lang="en-US" dirty="0">
                <a:solidFill>
                  <a:schemeClr val="bg2"/>
                </a:solidFill>
                <a:latin typeface="Abadi" panose="020B0604020104020204" pitchFamily="34" charset="0"/>
                <a:ea typeface="SF Pro" pitchFamily="2" charset="0"/>
                <a:cs typeface="SF Pro" pitchFamily="2" charset="0"/>
              </a:rPr>
              <a:t>2023-11-14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pPr marL="0" indent="0" algn="just">
              <a:buNone/>
            </a:pPr>
            <a:r>
              <a:rPr lang="en-US" sz="2200" dirty="0">
                <a:solidFill>
                  <a:schemeClr val="accent3">
                    <a:lumMod val="25000"/>
                  </a:schemeClr>
                </a:solidFill>
                <a:latin typeface="Abadi" panose="020B0604020104020204" pitchFamily="34" charset="0"/>
              </a:rPr>
              <a:t>The acquired data is not ready for analysis due missing values.</a:t>
            </a:r>
          </a:p>
          <a:p>
            <a:pPr marL="0" indent="0" algn="just">
              <a:buNone/>
            </a:pPr>
            <a:endParaRPr lang="en-US" sz="2200" dirty="0">
              <a:solidFill>
                <a:schemeClr val="accent3">
                  <a:lumMod val="25000"/>
                </a:schemeClr>
              </a:solidFill>
              <a:latin typeface="Abadi" panose="020B0604020104020204" pitchFamily="34" charset="0"/>
            </a:endParaRPr>
          </a:p>
          <a:p>
            <a:pPr marL="0" indent="0" algn="just">
              <a:buNone/>
            </a:pPr>
            <a:r>
              <a:rPr lang="en-US" sz="2200" dirty="0">
                <a:solidFill>
                  <a:schemeClr val="accent3">
                    <a:lumMod val="25000"/>
                  </a:schemeClr>
                </a:solidFill>
                <a:latin typeface="Abadi" panose="020B0604020104020204" pitchFamily="34" charset="0"/>
              </a:rPr>
              <a:t>First, we identify the fields thar have incomplete data.</a:t>
            </a:r>
          </a:p>
          <a:p>
            <a:pPr marL="0" indent="0" algn="just">
              <a:buNone/>
            </a:pPr>
            <a:r>
              <a:rPr lang="en-US" sz="2200" dirty="0">
                <a:solidFill>
                  <a:schemeClr val="accent3">
                    <a:lumMod val="25000"/>
                  </a:schemeClr>
                </a:solidFill>
                <a:latin typeface="Abadi" panose="020B0604020104020204" pitchFamily="34" charset="0"/>
              </a:rPr>
              <a:t>Then we identify if the incomplete fields are relevant for our analysis. If so, it will be treated, else it can be ignored or discarded.</a:t>
            </a:r>
          </a:p>
          <a:p>
            <a:pPr marL="0" indent="0" algn="just">
              <a:buNone/>
            </a:pPr>
            <a:endParaRPr lang="en-US" sz="2200" dirty="0">
              <a:solidFill>
                <a:schemeClr val="accent3">
                  <a:lumMod val="25000"/>
                </a:schemeClr>
              </a:solidFill>
              <a:latin typeface="Abadi" panose="020B0604020104020204" pitchFamily="34" charset="0"/>
            </a:endParaRPr>
          </a:p>
          <a:p>
            <a:pPr marL="0" indent="0" algn="just">
              <a:buNone/>
            </a:pPr>
            <a:r>
              <a:rPr lang="en-US" sz="2200" dirty="0">
                <a:solidFill>
                  <a:schemeClr val="accent3">
                    <a:lumMod val="25000"/>
                  </a:schemeClr>
                </a:solidFill>
                <a:latin typeface="Abadi" panose="020B0604020104020204" pitchFamily="34" charset="0"/>
              </a:rPr>
              <a:t>On this dataset Payload Mass and Launchpad have missing data. The Launchpad is not critical, given that the launch sites and their coordinates are known. However, Payload Mass is directed related to the amount of fuel required to mission and the possible reuse of the first stage. The missing values will have to be estimated.</a:t>
            </a:r>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chosen estimate for missing values is the mean value of Payload mass of known launches.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script used for data wrangling is on </a:t>
            </a:r>
            <a:r>
              <a:rPr lang="en-US" sz="2200" dirty="0">
                <a:solidFill>
                  <a:schemeClr val="accent3">
                    <a:lumMod val="25000"/>
                  </a:schemeClr>
                </a:solidFill>
                <a:latin typeface="Abadi" panose="020B0604020104020204" pitchFamily="34" charset="0"/>
                <a:hlinkClick r:id="rId2"/>
              </a:rPr>
              <a:t>GitHub</a:t>
            </a:r>
            <a:r>
              <a:rPr lang="en-US" sz="2200" dirty="0">
                <a:solidFill>
                  <a:schemeClr val="accent3">
                    <a:lumMod val="25000"/>
                  </a:schemeClr>
                </a:solidFill>
                <a:latin typeface="Abadi" panose="020B0604020104020204" pitchFamily="34" charset="0"/>
              </a:rPr>
              <a:t>.</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solidFill>
                  <a:srgbClr val="1C7DDB"/>
                </a:solidFill>
                <a:latin typeface="Abadi"/>
              </a:rPr>
              <a:t> </a:t>
            </a:r>
            <a:endParaRPr lang="en-US" dirty="0">
              <a:cs typeface="Calibri"/>
            </a:endParaRPr>
          </a:p>
        </p:txBody>
      </p:sp>
      <p:sp>
        <p:nvSpPr>
          <p:cNvPr id="5" name="Retângulo: Cantos Arredondados 4">
            <a:extLst>
              <a:ext uri="{FF2B5EF4-FFF2-40B4-BE49-F238E27FC236}">
                <a16:creationId xmlns:a16="http://schemas.microsoft.com/office/drawing/2014/main" id="{7E709935-7AEE-B1DA-1C4D-1AE3C6B1E9EC}"/>
              </a:ext>
            </a:extLst>
          </p:cNvPr>
          <p:cNvSpPr/>
          <p:nvPr/>
        </p:nvSpPr>
        <p:spPr>
          <a:xfrm>
            <a:off x="7802562" y="1784670"/>
            <a:ext cx="1676400" cy="1007368"/>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Data </a:t>
            </a:r>
            <a:r>
              <a:rPr lang="pt-BR" dirty="0" err="1"/>
              <a:t>Retrieving</a:t>
            </a:r>
            <a:endParaRPr lang="pt-BR" dirty="0"/>
          </a:p>
        </p:txBody>
      </p:sp>
      <p:sp>
        <p:nvSpPr>
          <p:cNvPr id="7" name="Retângulo 6">
            <a:extLst>
              <a:ext uri="{FF2B5EF4-FFF2-40B4-BE49-F238E27FC236}">
                <a16:creationId xmlns:a16="http://schemas.microsoft.com/office/drawing/2014/main" id="{B6C92AF5-D97D-4656-6273-D47E4ABB4B45}"/>
              </a:ext>
            </a:extLst>
          </p:cNvPr>
          <p:cNvSpPr/>
          <p:nvPr/>
        </p:nvSpPr>
        <p:spPr>
          <a:xfrm>
            <a:off x="7386534" y="2984627"/>
            <a:ext cx="2508456" cy="4833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err="1"/>
              <a:t>Identify</a:t>
            </a:r>
            <a:r>
              <a:rPr lang="pt-BR" dirty="0"/>
              <a:t> </a:t>
            </a:r>
            <a:r>
              <a:rPr lang="pt-BR" dirty="0" err="1"/>
              <a:t>missing</a:t>
            </a:r>
            <a:r>
              <a:rPr lang="pt-BR" dirty="0"/>
              <a:t> </a:t>
            </a:r>
            <a:r>
              <a:rPr lang="pt-BR" dirty="0" err="1"/>
              <a:t>values</a:t>
            </a:r>
            <a:r>
              <a:rPr lang="pt-BR" dirty="0"/>
              <a:t> </a:t>
            </a:r>
          </a:p>
        </p:txBody>
      </p:sp>
      <p:sp>
        <p:nvSpPr>
          <p:cNvPr id="8" name="Retângulo: Cantos Arredondados 7">
            <a:extLst>
              <a:ext uri="{FF2B5EF4-FFF2-40B4-BE49-F238E27FC236}">
                <a16:creationId xmlns:a16="http://schemas.microsoft.com/office/drawing/2014/main" id="{E7B13035-43AF-971C-4A99-2B7EB6D14B0D}"/>
              </a:ext>
            </a:extLst>
          </p:cNvPr>
          <p:cNvSpPr/>
          <p:nvPr/>
        </p:nvSpPr>
        <p:spPr>
          <a:xfrm>
            <a:off x="7802562" y="4991795"/>
            <a:ext cx="1676400" cy="1007368"/>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Data </a:t>
            </a:r>
            <a:r>
              <a:rPr lang="pt-BR" dirty="0" err="1"/>
              <a:t>Analysis</a:t>
            </a:r>
            <a:endParaRPr lang="pt-BR" dirty="0"/>
          </a:p>
        </p:txBody>
      </p:sp>
      <p:sp>
        <p:nvSpPr>
          <p:cNvPr id="9" name="Retângulo 8">
            <a:extLst>
              <a:ext uri="{FF2B5EF4-FFF2-40B4-BE49-F238E27FC236}">
                <a16:creationId xmlns:a16="http://schemas.microsoft.com/office/drawing/2014/main" id="{6A32A0F8-7A9A-B131-1B5D-9B883AB056F5}"/>
              </a:ext>
            </a:extLst>
          </p:cNvPr>
          <p:cNvSpPr/>
          <p:nvPr/>
        </p:nvSpPr>
        <p:spPr>
          <a:xfrm>
            <a:off x="7386534" y="3635948"/>
            <a:ext cx="2508456" cy="4730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err="1"/>
              <a:t>Fill</a:t>
            </a:r>
            <a:r>
              <a:rPr lang="pt-BR" dirty="0"/>
              <a:t> </a:t>
            </a:r>
            <a:r>
              <a:rPr lang="pt-BR" dirty="0" err="1"/>
              <a:t>missing</a:t>
            </a:r>
            <a:r>
              <a:rPr lang="pt-BR" dirty="0"/>
              <a:t> </a:t>
            </a:r>
            <a:r>
              <a:rPr lang="pt-BR" dirty="0" err="1"/>
              <a:t>numeric</a:t>
            </a:r>
            <a:r>
              <a:rPr lang="pt-BR" dirty="0"/>
              <a:t> data </a:t>
            </a:r>
            <a:r>
              <a:rPr lang="pt-BR" dirty="0" err="1"/>
              <a:t>with</a:t>
            </a:r>
            <a:r>
              <a:rPr lang="pt-BR" dirty="0"/>
              <a:t> </a:t>
            </a:r>
            <a:r>
              <a:rPr lang="pt-BR" dirty="0" err="1"/>
              <a:t>mean</a:t>
            </a:r>
            <a:r>
              <a:rPr lang="pt-BR" dirty="0"/>
              <a:t> </a:t>
            </a:r>
            <a:r>
              <a:rPr lang="pt-BR" dirty="0" err="1"/>
              <a:t>value</a:t>
            </a:r>
            <a:endParaRPr lang="pt-BR" dirty="0"/>
          </a:p>
        </p:txBody>
      </p:sp>
      <p:sp>
        <p:nvSpPr>
          <p:cNvPr id="10" name="Retângulo 9">
            <a:extLst>
              <a:ext uri="{FF2B5EF4-FFF2-40B4-BE49-F238E27FC236}">
                <a16:creationId xmlns:a16="http://schemas.microsoft.com/office/drawing/2014/main" id="{B249825E-CF6D-3ED1-28ED-EBA5620DC6B6}"/>
              </a:ext>
            </a:extLst>
          </p:cNvPr>
          <p:cNvSpPr/>
          <p:nvPr/>
        </p:nvSpPr>
        <p:spPr>
          <a:xfrm>
            <a:off x="7386534" y="4326177"/>
            <a:ext cx="2508456" cy="4730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err="1"/>
              <a:t>Create</a:t>
            </a:r>
            <a:r>
              <a:rPr lang="pt-BR" dirty="0"/>
              <a:t> </a:t>
            </a:r>
            <a:r>
              <a:rPr lang="pt-BR" dirty="0" err="1"/>
              <a:t>and</a:t>
            </a:r>
            <a:r>
              <a:rPr lang="pt-BR" dirty="0"/>
              <a:t> </a:t>
            </a:r>
            <a:r>
              <a:rPr lang="pt-BR" dirty="0" err="1"/>
              <a:t>Export</a:t>
            </a:r>
            <a:r>
              <a:rPr lang="pt-BR" dirty="0"/>
              <a:t> </a:t>
            </a:r>
            <a:r>
              <a:rPr lang="pt-BR" dirty="0" err="1"/>
              <a:t>Dataframe</a:t>
            </a:r>
            <a:endParaRPr lang="pt-BR" dirty="0"/>
          </a:p>
        </p:txBody>
      </p:sp>
      <p:cxnSp>
        <p:nvCxnSpPr>
          <p:cNvPr id="12" name="Conector de Seta Reta 11">
            <a:extLst>
              <a:ext uri="{FF2B5EF4-FFF2-40B4-BE49-F238E27FC236}">
                <a16:creationId xmlns:a16="http://schemas.microsoft.com/office/drawing/2014/main" id="{C86E9619-557C-AFB9-A258-E0C810AFB8B5}"/>
              </a:ext>
            </a:extLst>
          </p:cNvPr>
          <p:cNvCxnSpPr>
            <a:cxnSpLocks/>
            <a:stCxn id="5" idx="2"/>
            <a:endCxn id="7" idx="0"/>
          </p:cNvCxnSpPr>
          <p:nvPr/>
        </p:nvCxnSpPr>
        <p:spPr>
          <a:xfrm>
            <a:off x="8640762" y="2792038"/>
            <a:ext cx="0" cy="1925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2FFE6334-39E9-5F2A-DC80-190B83FE5FDD}"/>
              </a:ext>
            </a:extLst>
          </p:cNvPr>
          <p:cNvCxnSpPr>
            <a:cxnSpLocks/>
            <a:stCxn id="7" idx="2"/>
            <a:endCxn id="9" idx="0"/>
          </p:cNvCxnSpPr>
          <p:nvPr/>
        </p:nvCxnSpPr>
        <p:spPr>
          <a:xfrm>
            <a:off x="8640762" y="3467971"/>
            <a:ext cx="0" cy="1679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4A251563-BFD5-78C9-F39F-94157BC1DB03}"/>
              </a:ext>
            </a:extLst>
          </p:cNvPr>
          <p:cNvCxnSpPr>
            <a:cxnSpLocks/>
            <a:stCxn id="9" idx="2"/>
            <a:endCxn id="10" idx="0"/>
          </p:cNvCxnSpPr>
          <p:nvPr/>
        </p:nvCxnSpPr>
        <p:spPr>
          <a:xfrm>
            <a:off x="8640762" y="4108978"/>
            <a:ext cx="0" cy="21719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D703D9E7-7C28-F4C9-EDCE-D5E01320E998}"/>
              </a:ext>
            </a:extLst>
          </p:cNvPr>
          <p:cNvCxnSpPr>
            <a:cxnSpLocks/>
            <a:stCxn id="10" idx="2"/>
            <a:endCxn id="8" idx="0"/>
          </p:cNvCxnSpPr>
          <p:nvPr/>
        </p:nvCxnSpPr>
        <p:spPr>
          <a:xfrm>
            <a:off x="8640762" y="4799207"/>
            <a:ext cx="0" cy="1925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255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lnSpc>
                <a:spcPct val="100000"/>
              </a:lnSpc>
              <a:spcBef>
                <a:spcPts val="1400"/>
              </a:spcBef>
              <a:buNone/>
            </a:pPr>
            <a:r>
              <a:rPr lang="en-US" sz="1600" dirty="0">
                <a:solidFill>
                  <a:schemeClr val="accent3">
                    <a:lumMod val="25000"/>
                  </a:schemeClr>
                </a:solidFill>
                <a:latin typeface="Abadi"/>
              </a:rPr>
              <a:t>The following queries were performed:</a:t>
            </a:r>
          </a:p>
          <a:p>
            <a:pPr marL="0" indent="0">
              <a:lnSpc>
                <a:spcPct val="100000"/>
              </a:lnSpc>
              <a:spcBef>
                <a:spcPts val="1400"/>
              </a:spcBef>
              <a:buNone/>
            </a:pPr>
            <a:endParaRPr lang="en-US" sz="1600" dirty="0">
              <a:solidFill>
                <a:schemeClr val="accent3">
                  <a:lumMod val="25000"/>
                </a:schemeClr>
              </a:solidFill>
              <a:latin typeface="Abadi"/>
            </a:endParaRPr>
          </a:p>
          <a:p>
            <a:pPr>
              <a:lnSpc>
                <a:spcPct val="100000"/>
              </a:lnSpc>
              <a:spcBef>
                <a:spcPts val="1400"/>
              </a:spcBef>
            </a:pPr>
            <a:r>
              <a:rPr lang="en-US" sz="1600" dirty="0">
                <a:solidFill>
                  <a:schemeClr val="accent3">
                    <a:lumMod val="25000"/>
                  </a:schemeClr>
                </a:solidFill>
                <a:latin typeface="Abadi"/>
              </a:rPr>
              <a:t>Create table (loading </a:t>
            </a:r>
            <a:r>
              <a:rPr lang="en-US" sz="1600" dirty="0">
                <a:solidFill>
                  <a:schemeClr val="accent3">
                    <a:lumMod val="25000"/>
                  </a:schemeClr>
                </a:solidFill>
                <a:latin typeface="Abadi" panose="020B0604020104020204" pitchFamily="34" charset="0"/>
              </a:rPr>
              <a:t>data from the CSV);</a:t>
            </a:r>
          </a:p>
          <a:p>
            <a:pPr>
              <a:lnSpc>
                <a:spcPct val="100000"/>
              </a:lnSpc>
              <a:spcBef>
                <a:spcPts val="1400"/>
              </a:spcBef>
            </a:pPr>
            <a:r>
              <a:rPr lang="en-US" sz="1600" dirty="0">
                <a:solidFill>
                  <a:schemeClr val="accent3">
                    <a:lumMod val="25000"/>
                  </a:schemeClr>
                </a:solidFill>
                <a:latin typeface="Abadi" panose="020B0604020104020204" pitchFamily="34" charset="0"/>
              </a:rPr>
              <a:t>Display the names of the unique launch sites in the space mission;</a:t>
            </a:r>
          </a:p>
          <a:p>
            <a:pPr>
              <a:lnSpc>
                <a:spcPct val="100000"/>
              </a:lnSpc>
              <a:spcBef>
                <a:spcPts val="1400"/>
              </a:spcBef>
            </a:pPr>
            <a:r>
              <a:rPr lang="en-US" sz="1600" dirty="0">
                <a:solidFill>
                  <a:schemeClr val="accent3">
                    <a:lumMod val="25000"/>
                  </a:schemeClr>
                </a:solidFill>
                <a:latin typeface="Abadi" panose="020B0604020104020204" pitchFamily="34" charset="0"/>
              </a:rPr>
              <a:t>Display 5 records where launch sites begin with the string 'CCA’;</a:t>
            </a:r>
          </a:p>
          <a:p>
            <a:pPr>
              <a:lnSpc>
                <a:spcPct val="100000"/>
              </a:lnSpc>
              <a:spcBef>
                <a:spcPts val="1400"/>
              </a:spcBef>
            </a:pPr>
            <a:r>
              <a:rPr lang="en-US" sz="1600" dirty="0">
                <a:solidFill>
                  <a:schemeClr val="accent3">
                    <a:lumMod val="25000"/>
                  </a:schemeClr>
                </a:solidFill>
                <a:latin typeface="Abadi" panose="020B0604020104020204" pitchFamily="34" charset="0"/>
              </a:rPr>
              <a:t>Display the total payload mass carried by boosters launched by NASA (CRS);</a:t>
            </a:r>
          </a:p>
          <a:p>
            <a:pPr>
              <a:lnSpc>
                <a:spcPct val="100000"/>
              </a:lnSpc>
              <a:spcBef>
                <a:spcPts val="1400"/>
              </a:spcBef>
            </a:pPr>
            <a:r>
              <a:rPr lang="en-US" sz="1600" dirty="0">
                <a:solidFill>
                  <a:schemeClr val="accent3">
                    <a:lumMod val="25000"/>
                  </a:schemeClr>
                </a:solidFill>
                <a:latin typeface="Abadi" panose="020B0604020104020204" pitchFamily="34" charset="0"/>
              </a:rPr>
              <a:t>Display average payload mass carried by booster version F9 v1.1;</a:t>
            </a:r>
          </a:p>
          <a:p>
            <a:pPr>
              <a:lnSpc>
                <a:spcPct val="100000"/>
              </a:lnSpc>
              <a:spcBef>
                <a:spcPts val="1400"/>
              </a:spcBef>
            </a:pPr>
            <a:r>
              <a:rPr lang="en-US" sz="1600" dirty="0">
                <a:solidFill>
                  <a:schemeClr val="accent3">
                    <a:lumMod val="25000"/>
                  </a:schemeClr>
                </a:solidFill>
                <a:latin typeface="Abadi" panose="020B0604020104020204" pitchFamily="34" charset="0"/>
              </a:rPr>
              <a:t>List the date when the first </a:t>
            </a:r>
            <a:r>
              <a:rPr lang="en-US" sz="1600" dirty="0" err="1">
                <a:solidFill>
                  <a:schemeClr val="accent3">
                    <a:lumMod val="25000"/>
                  </a:schemeClr>
                </a:solidFill>
                <a:latin typeface="Abadi" panose="020B0604020104020204" pitchFamily="34" charset="0"/>
              </a:rPr>
              <a:t>succesful</a:t>
            </a:r>
            <a:r>
              <a:rPr lang="en-US" sz="1600" dirty="0">
                <a:solidFill>
                  <a:schemeClr val="accent3">
                    <a:lumMod val="25000"/>
                  </a:schemeClr>
                </a:solidFill>
                <a:latin typeface="Abadi" panose="020B0604020104020204" pitchFamily="34" charset="0"/>
              </a:rPr>
              <a:t> landing outcome in ground pad was achieved;</a:t>
            </a:r>
          </a:p>
          <a:p>
            <a:pPr>
              <a:lnSpc>
                <a:spcPct val="100000"/>
              </a:lnSpc>
              <a:spcBef>
                <a:spcPts val="1400"/>
              </a:spcBef>
            </a:pPr>
            <a:endParaRPr lang="en-US" sz="11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2700235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1600" dirty="0">
                <a:solidFill>
                  <a:schemeClr val="accent3">
                    <a:lumMod val="25000"/>
                  </a:schemeClr>
                </a:solidFill>
                <a:latin typeface="Abadi" panose="020B0604020104020204" pitchFamily="34" charset="0"/>
              </a:rPr>
              <a:t>List the names of the boosters which have success in drone ship and have payload mass greater than 4000kg but less than 6000kg;</a:t>
            </a:r>
          </a:p>
          <a:p>
            <a:pPr>
              <a:lnSpc>
                <a:spcPct val="100000"/>
              </a:lnSpc>
              <a:spcBef>
                <a:spcPts val="1400"/>
              </a:spcBef>
            </a:pPr>
            <a:r>
              <a:rPr lang="en-US" sz="1600" dirty="0">
                <a:solidFill>
                  <a:schemeClr val="accent3">
                    <a:lumMod val="25000"/>
                  </a:schemeClr>
                </a:solidFill>
                <a:latin typeface="Abadi" panose="020B0604020104020204" pitchFamily="34" charset="0"/>
              </a:rPr>
              <a:t>List the total number of successful and failure mission outcomes;</a:t>
            </a:r>
          </a:p>
          <a:p>
            <a:pPr>
              <a:lnSpc>
                <a:spcPct val="100000"/>
              </a:lnSpc>
              <a:spcBef>
                <a:spcPts val="1400"/>
              </a:spcBef>
            </a:pPr>
            <a:r>
              <a:rPr lang="en-US" sz="1600" dirty="0">
                <a:solidFill>
                  <a:schemeClr val="accent3">
                    <a:lumMod val="25000"/>
                  </a:schemeClr>
                </a:solidFill>
                <a:latin typeface="Abadi" panose="020B0604020104020204" pitchFamily="34" charset="0"/>
              </a:rPr>
              <a:t>List the names of the </a:t>
            </a:r>
            <a:r>
              <a:rPr lang="en-US" sz="1600" dirty="0" err="1">
                <a:solidFill>
                  <a:schemeClr val="accent3">
                    <a:lumMod val="25000"/>
                  </a:schemeClr>
                </a:solidFill>
                <a:latin typeface="Abadi" panose="020B0604020104020204" pitchFamily="34" charset="0"/>
              </a:rPr>
              <a:t>booster_versions</a:t>
            </a:r>
            <a:r>
              <a:rPr lang="en-US" sz="1600" dirty="0">
                <a:solidFill>
                  <a:schemeClr val="accent3">
                    <a:lumMod val="25000"/>
                  </a:schemeClr>
                </a:solidFill>
                <a:latin typeface="Abadi" panose="020B0604020104020204" pitchFamily="34" charset="0"/>
              </a:rPr>
              <a:t> which have carried the maximum payload mass. Use a subquery;</a:t>
            </a:r>
          </a:p>
          <a:p>
            <a:pPr>
              <a:lnSpc>
                <a:spcPct val="100000"/>
              </a:lnSpc>
              <a:spcBef>
                <a:spcPts val="1400"/>
              </a:spcBef>
            </a:pPr>
            <a:r>
              <a:rPr lang="en-US" sz="1600" dirty="0">
                <a:solidFill>
                  <a:schemeClr val="accent3">
                    <a:lumMod val="25000"/>
                  </a:schemeClr>
                </a:solidFill>
                <a:latin typeface="Abadi" panose="020B0604020104020204" pitchFamily="34" charset="0"/>
              </a:rPr>
              <a:t>List the records which will display the month names, failure </a:t>
            </a:r>
            <a:r>
              <a:rPr lang="en-US" sz="1600" dirty="0" err="1">
                <a:solidFill>
                  <a:schemeClr val="accent3">
                    <a:lumMod val="25000"/>
                  </a:schemeClr>
                </a:solidFill>
                <a:latin typeface="Abadi" panose="020B0604020104020204" pitchFamily="34" charset="0"/>
              </a:rPr>
              <a:t>landing_outcomes</a:t>
            </a:r>
            <a:r>
              <a:rPr lang="en-US" sz="1600" dirty="0">
                <a:solidFill>
                  <a:schemeClr val="accent3">
                    <a:lumMod val="25000"/>
                  </a:schemeClr>
                </a:solidFill>
                <a:latin typeface="Abadi" panose="020B0604020104020204" pitchFamily="34" charset="0"/>
              </a:rPr>
              <a:t> in drone ship ,booster versions, </a:t>
            </a:r>
            <a:r>
              <a:rPr lang="en-US" sz="1600" dirty="0" err="1">
                <a:solidFill>
                  <a:schemeClr val="accent3">
                    <a:lumMod val="25000"/>
                  </a:schemeClr>
                </a:solidFill>
                <a:latin typeface="Abadi" panose="020B0604020104020204" pitchFamily="34" charset="0"/>
              </a:rPr>
              <a:t>launch_site</a:t>
            </a:r>
            <a:r>
              <a:rPr lang="en-US" sz="1600" dirty="0">
                <a:solidFill>
                  <a:schemeClr val="accent3">
                    <a:lumMod val="25000"/>
                  </a:schemeClr>
                </a:solidFill>
                <a:latin typeface="Abadi" panose="020B0604020104020204" pitchFamily="34" charset="0"/>
              </a:rPr>
              <a:t> for the months in year 2015;</a:t>
            </a:r>
          </a:p>
          <a:p>
            <a:pPr>
              <a:lnSpc>
                <a:spcPct val="100000"/>
              </a:lnSpc>
              <a:spcBef>
                <a:spcPts val="1400"/>
              </a:spcBef>
            </a:pPr>
            <a:r>
              <a:rPr lang="en-US" sz="1600" dirty="0">
                <a:solidFill>
                  <a:schemeClr val="accent3">
                    <a:lumMod val="25000"/>
                  </a:schemeClr>
                </a:solidFill>
                <a:latin typeface="Abadi" panose="020B0604020104020204" pitchFamily="34" charset="0"/>
              </a:rPr>
              <a:t>Rank the count of landing outcomes (such as Failure (drone ship) or Success (ground pad)) between the date 2010-06-04 and 2017-03-20, in descending order;</a:t>
            </a:r>
          </a:p>
          <a:p>
            <a:pPr marL="0" indent="0">
              <a:lnSpc>
                <a:spcPct val="100000"/>
              </a:lnSpc>
              <a:spcBef>
                <a:spcPts val="1400"/>
              </a:spcBef>
              <a:buNone/>
            </a:pPr>
            <a:endParaRPr lang="en-US" sz="16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The script used for exploratory data analysis with SQL is on </a:t>
            </a:r>
            <a:r>
              <a:rPr lang="en-US" sz="1600" dirty="0">
                <a:solidFill>
                  <a:schemeClr val="accent3">
                    <a:lumMod val="25000"/>
                  </a:schemeClr>
                </a:solidFill>
                <a:latin typeface="Abadi" panose="020B0604020104020204" pitchFamily="34" charset="0"/>
                <a:hlinkClick r:id="rId3"/>
              </a:rPr>
              <a:t>GitHub</a:t>
            </a:r>
            <a:r>
              <a:rPr lang="en-US" sz="1600" dirty="0">
                <a:solidFill>
                  <a:schemeClr val="accent3">
                    <a:lumMod val="25000"/>
                  </a:schemeClr>
                </a:solidFill>
                <a:latin typeface="Abadi" panose="020B0604020104020204" pitchFamily="34" charset="0"/>
              </a:rPr>
              <a:t>.</a:t>
            </a:r>
            <a:endParaRPr lang="en-US" sz="40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The following charts types were used:</a:t>
            </a:r>
          </a:p>
          <a:p>
            <a:pPr>
              <a:lnSpc>
                <a:spcPct val="100000"/>
              </a:lnSpc>
              <a:spcBef>
                <a:spcPts val="1400"/>
              </a:spcBef>
            </a:pPr>
            <a:r>
              <a:rPr lang="en-US" sz="2200" dirty="0">
                <a:solidFill>
                  <a:schemeClr val="accent3">
                    <a:lumMod val="25000"/>
                  </a:schemeClr>
                </a:solidFill>
                <a:latin typeface="Abadi"/>
              </a:rPr>
              <a:t>Scatterplots – They are a good tool to identify correlation between variables.</a:t>
            </a:r>
          </a:p>
          <a:p>
            <a:pPr lvl="1">
              <a:lnSpc>
                <a:spcPct val="100000"/>
              </a:lnSpc>
              <a:spcBef>
                <a:spcPts val="1400"/>
              </a:spcBef>
            </a:pPr>
            <a:r>
              <a:rPr lang="en-US" sz="1800" dirty="0">
                <a:solidFill>
                  <a:schemeClr val="accent3">
                    <a:lumMod val="25000"/>
                  </a:schemeClr>
                </a:solidFill>
                <a:latin typeface="Abadi"/>
              </a:rPr>
              <a:t>Payload Mass vs Flight Number;</a:t>
            </a:r>
          </a:p>
          <a:p>
            <a:pPr lvl="1">
              <a:lnSpc>
                <a:spcPct val="100000"/>
              </a:lnSpc>
              <a:spcBef>
                <a:spcPts val="1400"/>
              </a:spcBef>
            </a:pPr>
            <a:r>
              <a:rPr lang="en-US" sz="1800" dirty="0">
                <a:solidFill>
                  <a:schemeClr val="accent3">
                    <a:lumMod val="25000"/>
                  </a:schemeClr>
                </a:solidFill>
                <a:latin typeface="Abadi"/>
              </a:rPr>
              <a:t>Launch Site vs Flight Number;</a:t>
            </a:r>
          </a:p>
          <a:p>
            <a:pPr lvl="1">
              <a:lnSpc>
                <a:spcPct val="100000"/>
              </a:lnSpc>
              <a:spcBef>
                <a:spcPts val="1400"/>
              </a:spcBef>
            </a:pPr>
            <a:r>
              <a:rPr lang="en-US" sz="1800" dirty="0">
                <a:solidFill>
                  <a:schemeClr val="accent3">
                    <a:lumMod val="25000"/>
                  </a:schemeClr>
                </a:solidFill>
                <a:latin typeface="Abadi"/>
              </a:rPr>
              <a:t>Launch Site vs Payload Mass;</a:t>
            </a:r>
          </a:p>
          <a:p>
            <a:pPr lvl="1">
              <a:lnSpc>
                <a:spcPct val="100000"/>
              </a:lnSpc>
              <a:spcBef>
                <a:spcPts val="1400"/>
              </a:spcBef>
            </a:pPr>
            <a:r>
              <a:rPr lang="en-US" sz="1800" dirty="0">
                <a:solidFill>
                  <a:schemeClr val="accent3">
                    <a:lumMod val="25000"/>
                  </a:schemeClr>
                </a:solidFill>
                <a:latin typeface="Abadi"/>
              </a:rPr>
              <a:t>Mission Success (Class) vs Mission Orbit;</a:t>
            </a:r>
          </a:p>
          <a:p>
            <a:pPr lvl="1">
              <a:lnSpc>
                <a:spcPct val="100000"/>
              </a:lnSpc>
              <a:spcBef>
                <a:spcPts val="1400"/>
              </a:spcBef>
            </a:pPr>
            <a:r>
              <a:rPr lang="en-US" sz="1800" dirty="0">
                <a:solidFill>
                  <a:schemeClr val="accent3">
                    <a:lumMod val="25000"/>
                  </a:schemeClr>
                </a:solidFill>
                <a:latin typeface="Abadi"/>
              </a:rPr>
              <a:t>Mission Orbit vs Flight Number;</a:t>
            </a:r>
          </a:p>
          <a:p>
            <a:pPr lvl="1">
              <a:lnSpc>
                <a:spcPct val="100000"/>
              </a:lnSpc>
              <a:spcBef>
                <a:spcPts val="1400"/>
              </a:spcBef>
            </a:pPr>
            <a:r>
              <a:rPr lang="en-US" sz="1800" dirty="0">
                <a:solidFill>
                  <a:schemeClr val="accent3">
                    <a:lumMod val="25000"/>
                  </a:schemeClr>
                </a:solidFill>
                <a:latin typeface="Abadi"/>
              </a:rPr>
              <a:t>Mission Orbit vs Payload Mass;</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Bar graphs – The are good to represent relationships </a:t>
            </a:r>
            <a:r>
              <a:rPr lang="en-US" sz="2200" dirty="0" err="1">
                <a:solidFill>
                  <a:schemeClr val="accent3">
                    <a:lumMod val="25000"/>
                  </a:schemeClr>
                </a:solidFill>
                <a:latin typeface="Abadi"/>
              </a:rPr>
              <a:t>envolving</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cathegorical</a:t>
            </a:r>
            <a:r>
              <a:rPr lang="en-US" sz="2200" dirty="0">
                <a:solidFill>
                  <a:schemeClr val="accent3">
                    <a:lumMod val="25000"/>
                  </a:schemeClr>
                </a:solidFill>
                <a:latin typeface="Abadi"/>
              </a:rPr>
              <a:t> variables.</a:t>
            </a:r>
          </a:p>
          <a:p>
            <a:pPr lvl="1">
              <a:lnSpc>
                <a:spcPct val="100000"/>
              </a:lnSpc>
              <a:spcBef>
                <a:spcPts val="1400"/>
              </a:spcBef>
            </a:pPr>
            <a:r>
              <a:rPr lang="en-US" sz="1800" dirty="0">
                <a:solidFill>
                  <a:schemeClr val="accent3">
                    <a:lumMod val="25000"/>
                  </a:schemeClr>
                </a:solidFill>
                <a:latin typeface="Abadi"/>
              </a:rPr>
              <a:t>Mission Success (Class) vs Mission Orbit;</a:t>
            </a:r>
          </a:p>
          <a:p>
            <a:pPr lvl="1">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Line graphs – They are used to visualize trends on numerical data.</a:t>
            </a:r>
          </a:p>
          <a:p>
            <a:pPr lvl="1">
              <a:lnSpc>
                <a:spcPct val="100000"/>
              </a:lnSpc>
              <a:spcBef>
                <a:spcPts val="1400"/>
              </a:spcBef>
            </a:pPr>
            <a:r>
              <a:rPr lang="en-US" sz="1800" dirty="0">
                <a:solidFill>
                  <a:schemeClr val="accent3">
                    <a:lumMod val="25000"/>
                  </a:schemeClr>
                </a:solidFill>
                <a:latin typeface="Abadi"/>
              </a:rPr>
              <a:t>Mission Success (Class) vs Launch Date;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800" dirty="0">
                <a:solidFill>
                  <a:schemeClr val="accent3">
                    <a:lumMod val="25000"/>
                  </a:schemeClr>
                </a:solidFill>
                <a:latin typeface="Abadi" panose="020B0604020104020204" pitchFamily="34" charset="0"/>
              </a:rPr>
              <a:t>The script used for exploratory data analysis with data visualization is on </a:t>
            </a:r>
            <a:r>
              <a:rPr lang="en-US" sz="2800" dirty="0">
                <a:solidFill>
                  <a:schemeClr val="accent3">
                    <a:lumMod val="25000"/>
                  </a:schemeClr>
                </a:solidFill>
                <a:latin typeface="Abadi" panose="020B0604020104020204" pitchFamily="34" charset="0"/>
                <a:hlinkClick r:id="rId2"/>
              </a:rPr>
              <a:t>GitHub</a:t>
            </a:r>
            <a:r>
              <a:rPr lang="en-US" sz="2800" dirty="0">
                <a:solidFill>
                  <a:schemeClr val="accent3">
                    <a:lumMod val="25000"/>
                  </a:schemeClr>
                </a:solidFill>
                <a:latin typeface="Abadi" panose="020B0604020104020204" pitchFamily="34" charset="0"/>
              </a:rPr>
              <a:t>.</a:t>
            </a:r>
            <a:endParaRPr lang="en-US" sz="6000" dirty="0"/>
          </a:p>
          <a:p>
            <a:pPr marL="0" indent="0">
              <a:lnSpc>
                <a:spcPct val="100000"/>
              </a:lnSpc>
              <a:spcBef>
                <a:spcPts val="1400"/>
              </a:spcBef>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2844297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775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Folium is a library for geospatial data analysis. Its main object is a map where your data will be projected with help of another objects:</a:t>
            </a:r>
          </a:p>
          <a:p>
            <a:pPr>
              <a:lnSpc>
                <a:spcPct val="100000"/>
              </a:lnSpc>
              <a:spcBef>
                <a:spcPts val="1400"/>
              </a:spcBef>
            </a:pPr>
            <a:r>
              <a:rPr lang="en-US" sz="2200" dirty="0">
                <a:solidFill>
                  <a:schemeClr val="accent3">
                    <a:lumMod val="25000"/>
                  </a:schemeClr>
                </a:solidFill>
                <a:latin typeface="Abadi" panose="020B0604020104020204" pitchFamily="34" charset="0"/>
              </a:rPr>
              <a:t>Marker: this object pinpoints places of interest. In this analysis each mark represents a launch; Markers on a green color indicates a successful mission, while markers on red represent a failure;</a:t>
            </a:r>
          </a:p>
          <a:p>
            <a:pPr>
              <a:lnSpc>
                <a:spcPct val="100000"/>
              </a:lnSpc>
              <a:spcBef>
                <a:spcPts val="1400"/>
              </a:spcBef>
            </a:pPr>
            <a:r>
              <a:rPr lang="en-US" sz="2200" dirty="0">
                <a:solidFill>
                  <a:schemeClr val="accent3">
                    <a:lumMod val="25000"/>
                  </a:schemeClr>
                </a:solidFill>
                <a:latin typeface="Abadi" panose="020B0604020104020204" pitchFamily="34" charset="0"/>
              </a:rPr>
              <a:t>Mark Cluster: this object groups markers that are associates with the same place. The launch markers were clustered to their respective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Circles: Multifunctional visual indicators. If scaled with map, can represent an action radius or area. On this case they point where the launch sites and were mission command center are in place of markers;</a:t>
            </a:r>
          </a:p>
          <a:p>
            <a:pPr>
              <a:lnSpc>
                <a:spcPct val="100000"/>
              </a:lnSpc>
              <a:spcBef>
                <a:spcPts val="1400"/>
              </a:spcBef>
            </a:pPr>
            <a:r>
              <a:rPr lang="en-US" sz="2200" dirty="0">
                <a:solidFill>
                  <a:schemeClr val="accent3">
                    <a:lumMod val="25000"/>
                  </a:schemeClr>
                </a:solidFill>
                <a:latin typeface="Abadi" panose="020B0604020104020204" pitchFamily="34" charset="0"/>
              </a:rPr>
              <a:t>Lines: Multifunctional visual indicators. If scaled with map, can represent distance or scale. On this case they were use as a distance indicator between two anchor markers; </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objects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script used for representing geospatial data with Folium is on </a:t>
            </a:r>
            <a:r>
              <a:rPr lang="en-US" sz="2200" dirty="0">
                <a:solidFill>
                  <a:schemeClr val="accent3">
                    <a:lumMod val="25000"/>
                  </a:schemeClr>
                </a:solidFill>
                <a:latin typeface="Abadi" panose="020B0604020104020204" pitchFamily="34" charset="0"/>
                <a:hlinkClick r:id="rId3"/>
              </a:rPr>
              <a:t>GitHub</a:t>
            </a:r>
            <a:r>
              <a:rPr lang="en-US" sz="2200" dirty="0">
                <a:solidFill>
                  <a:schemeClr val="accent3">
                    <a:lumMod val="25000"/>
                  </a:schemeClr>
                </a:solidFill>
                <a:latin typeface="Abadi" panose="020B0604020104020204" pitchFamily="34" charset="0"/>
              </a:rPr>
              <a:t>.</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 dashboard summarizing success data for the launches were made, containing the following plots:</a:t>
            </a:r>
          </a:p>
          <a:p>
            <a:pPr>
              <a:lnSpc>
                <a:spcPct val="100000"/>
              </a:lnSpc>
              <a:spcBef>
                <a:spcPts val="1400"/>
              </a:spcBef>
            </a:pPr>
            <a:r>
              <a:rPr lang="en-US" sz="2200" dirty="0">
                <a:solidFill>
                  <a:schemeClr val="accent3">
                    <a:lumMod val="25000"/>
                  </a:schemeClr>
                </a:solidFill>
                <a:latin typeface="Abadi" panose="020B0604020104020204" pitchFamily="34" charset="0"/>
              </a:rPr>
              <a:t>Pie chart: Show the percentage of success and failure of the site selected on dropdown menu; If the option “All sites” is selected, the pie will show the contribution of each site to the total of successful missions;</a:t>
            </a:r>
          </a:p>
          <a:p>
            <a:pPr>
              <a:lnSpc>
                <a:spcPct val="100000"/>
              </a:lnSpc>
              <a:spcBef>
                <a:spcPts val="1400"/>
              </a:spcBef>
            </a:pPr>
            <a:r>
              <a:rPr lang="en-US" sz="2200" dirty="0">
                <a:solidFill>
                  <a:schemeClr val="accent3">
                    <a:lumMod val="25000"/>
                  </a:schemeClr>
                </a:solidFill>
                <a:latin typeface="Abadi" panose="020B0604020104020204" pitchFamily="34" charset="0"/>
              </a:rPr>
              <a:t>Scatter plot: Shows the correlation among Success Rate of missions (Class) vs the Payload Mass, color-coded to the booster used as first stage. The data can be filtered for payload mass range between 0kg and 10000kg, in intervals of 1000kg and by the launch site dropdown as well.</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4028948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plots allow to explore the following questions:</a:t>
            </a:r>
          </a:p>
          <a:p>
            <a:pPr lvl="1">
              <a:lnSpc>
                <a:spcPct val="100000"/>
              </a:lnSpc>
              <a:spcBef>
                <a:spcPts val="1400"/>
              </a:spcBef>
            </a:pPr>
            <a:r>
              <a:rPr lang="en-US" sz="1800" dirty="0">
                <a:solidFill>
                  <a:schemeClr val="accent3">
                    <a:lumMod val="25000"/>
                  </a:schemeClr>
                </a:solidFill>
                <a:latin typeface="Abadi" panose="020B0604020104020204" pitchFamily="34" charset="0"/>
              </a:rPr>
              <a:t>Which site has the largest fraction of successful launches? (KSC LC-39A)</a:t>
            </a:r>
          </a:p>
          <a:p>
            <a:pPr lvl="1">
              <a:lnSpc>
                <a:spcPct val="100000"/>
              </a:lnSpc>
              <a:spcBef>
                <a:spcPts val="1400"/>
              </a:spcBef>
            </a:pPr>
            <a:r>
              <a:rPr lang="en-US" sz="1800" dirty="0">
                <a:solidFill>
                  <a:schemeClr val="accent3">
                    <a:lumMod val="25000"/>
                  </a:schemeClr>
                </a:solidFill>
                <a:latin typeface="Abadi" panose="020B0604020104020204" pitchFamily="34" charset="0"/>
              </a:rPr>
              <a:t>Which site has the highest launch success rate? (KSC LC-39A)</a:t>
            </a:r>
          </a:p>
          <a:p>
            <a:pPr lvl="1">
              <a:lnSpc>
                <a:spcPct val="100000"/>
              </a:lnSpc>
              <a:spcBef>
                <a:spcPts val="1400"/>
              </a:spcBef>
            </a:pPr>
            <a:r>
              <a:rPr lang="en-US" sz="1800" dirty="0">
                <a:solidFill>
                  <a:schemeClr val="accent3">
                    <a:lumMod val="25000"/>
                  </a:schemeClr>
                </a:solidFill>
                <a:latin typeface="Abadi" panose="020B0604020104020204" pitchFamily="34" charset="0"/>
              </a:rPr>
              <a:t>Which payload range(s) has the highest launch success rate? (3000kg to 4000kg with 70% of success)</a:t>
            </a:r>
          </a:p>
          <a:p>
            <a:pPr lvl="1">
              <a:lnSpc>
                <a:spcPct val="100000"/>
              </a:lnSpc>
              <a:spcBef>
                <a:spcPts val="1400"/>
              </a:spcBef>
            </a:pPr>
            <a:r>
              <a:rPr lang="en-US" sz="1800" dirty="0">
                <a:solidFill>
                  <a:schemeClr val="accent3">
                    <a:lumMod val="25000"/>
                  </a:schemeClr>
                </a:solidFill>
                <a:latin typeface="Abadi" panose="020B0604020104020204" pitchFamily="34" charset="0"/>
              </a:rPr>
              <a:t>Which payload range(s) has the lowest launch success rate? (6000kg to 7000kg with no successful mission so far)</a:t>
            </a:r>
          </a:p>
          <a:p>
            <a:pPr lvl="1">
              <a:lnSpc>
                <a:spcPct val="100000"/>
              </a:lnSpc>
              <a:spcBef>
                <a:spcPts val="1400"/>
              </a:spcBef>
            </a:pPr>
            <a:r>
              <a:rPr lang="en-US" sz="1800" dirty="0">
                <a:solidFill>
                  <a:schemeClr val="accent3">
                    <a:lumMod val="25000"/>
                  </a:schemeClr>
                </a:solidFill>
                <a:latin typeface="Abadi" panose="020B0604020104020204" pitchFamily="34" charset="0"/>
              </a:rPr>
              <a:t>Which F9 Booster version (v1.0, v1.1, FT, B4, B5, etc.) has the highest launch success rate? (B5 with 100%, but only one flight so it can be taken as outlier. FT has 65% success rate and 20 missions attempted in total)</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script used for representing geospatial data with Folium is on </a:t>
            </a:r>
            <a:r>
              <a:rPr lang="en-US" sz="2200" dirty="0">
                <a:solidFill>
                  <a:schemeClr val="accent3">
                    <a:lumMod val="25000"/>
                  </a:schemeClr>
                </a:solidFill>
                <a:latin typeface="Abadi" panose="020B0604020104020204" pitchFamily="34" charset="0"/>
                <a:hlinkClick r:id="rId3"/>
              </a:rPr>
              <a:t>GitHub</a:t>
            </a:r>
            <a:r>
              <a:rPr lang="en-US" sz="2200" dirty="0">
                <a:solidFill>
                  <a:schemeClr val="accent3">
                    <a:lumMod val="25000"/>
                  </a:schemeClr>
                </a:solidFill>
                <a:latin typeface="Abadi" panose="020B0604020104020204" pitchFamily="34" charset="0"/>
              </a:rPr>
              <a:t>.</a:t>
            </a:r>
            <a:endParaRPr lang="en-US" sz="24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One of our goals is to predict if the first stage of rocket will land successfully. The following models will be used to tack this question:</a:t>
            </a:r>
          </a:p>
          <a:p>
            <a:pPr>
              <a:lnSpc>
                <a:spcPct val="100000"/>
              </a:lnSpc>
              <a:spcBef>
                <a:spcPts val="1400"/>
              </a:spcBef>
            </a:pPr>
            <a:r>
              <a:rPr lang="en-US" sz="2200" dirty="0">
                <a:solidFill>
                  <a:schemeClr val="accent3">
                    <a:lumMod val="25000"/>
                  </a:schemeClr>
                </a:solidFill>
                <a:latin typeface="Abadi" panose="020B0604020104020204" pitchFamily="34" charset="0"/>
              </a:rPr>
              <a:t>Logistic Regression;</a:t>
            </a:r>
          </a:p>
          <a:p>
            <a:pPr>
              <a:lnSpc>
                <a:spcPct val="100000"/>
              </a:lnSpc>
              <a:spcBef>
                <a:spcPts val="1400"/>
              </a:spcBef>
            </a:pPr>
            <a:r>
              <a:rPr lang="en-US" sz="2200" dirty="0">
                <a:solidFill>
                  <a:schemeClr val="accent3">
                    <a:lumMod val="25000"/>
                  </a:schemeClr>
                </a:solidFill>
                <a:latin typeface="Abadi" panose="020B0604020104020204" pitchFamily="34" charset="0"/>
              </a:rPr>
              <a:t>Support Vector Machine;</a:t>
            </a:r>
          </a:p>
          <a:p>
            <a:pPr>
              <a:lnSpc>
                <a:spcPct val="100000"/>
              </a:lnSpc>
              <a:spcBef>
                <a:spcPts val="1400"/>
              </a:spcBef>
            </a:pPr>
            <a:r>
              <a:rPr lang="en-US" sz="2200" dirty="0">
                <a:solidFill>
                  <a:schemeClr val="accent3">
                    <a:lumMod val="25000"/>
                  </a:schemeClr>
                </a:solidFill>
                <a:latin typeface="Abadi" panose="020B0604020104020204" pitchFamily="34" charset="0"/>
              </a:rPr>
              <a:t>Decision Tree;</a:t>
            </a:r>
          </a:p>
          <a:p>
            <a:pPr>
              <a:lnSpc>
                <a:spcPct val="100000"/>
              </a:lnSpc>
              <a:spcBef>
                <a:spcPts val="1400"/>
              </a:spcBef>
            </a:pPr>
            <a:r>
              <a:rPr lang="en-US" sz="2200" dirty="0">
                <a:solidFill>
                  <a:schemeClr val="accent3">
                    <a:lumMod val="25000"/>
                  </a:schemeClr>
                </a:solidFill>
                <a:latin typeface="Abadi" panose="020B0604020104020204" pitchFamily="34" charset="0"/>
              </a:rPr>
              <a:t>K-Nearest Neighbors;</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dirty="0">
                <a:solidFill>
                  <a:schemeClr val="bg2">
                    <a:lumMod val="90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dirty="0">
                <a:solidFill>
                  <a:schemeClr val="bg2">
                    <a:lumMod val="90000"/>
                  </a:schemeClr>
                </a:solidFill>
                <a:latin typeface="Abadi" panose="020B0604020104020204" pitchFamily="34" charset="0"/>
              </a:rPr>
              <a:t>Add the GitHub URL of your completed predictive analysis lab, as an external reference and peer-review purpose</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6430073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9"/>
            <a:ext cx="3932238" cy="1116734"/>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All the models were submitted to the workflow depicted on right.</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solidFill>
                  <a:srgbClr val="1C7DDB"/>
                </a:solidFill>
                <a:latin typeface="Abadi"/>
              </a:rPr>
              <a:t> </a:t>
            </a:r>
            <a:endParaRPr lang="en-US" dirty="0">
              <a:cs typeface="Calibri"/>
            </a:endParaRPr>
          </a:p>
        </p:txBody>
      </p:sp>
      <p:sp>
        <p:nvSpPr>
          <p:cNvPr id="5" name="Retângulo: Cantos Arredondados 4">
            <a:extLst>
              <a:ext uri="{FF2B5EF4-FFF2-40B4-BE49-F238E27FC236}">
                <a16:creationId xmlns:a16="http://schemas.microsoft.com/office/drawing/2014/main" id="{7E709935-7AEE-B1DA-1C4D-1AE3C6B1E9EC}"/>
              </a:ext>
            </a:extLst>
          </p:cNvPr>
          <p:cNvSpPr/>
          <p:nvPr/>
        </p:nvSpPr>
        <p:spPr>
          <a:xfrm>
            <a:off x="7337353" y="1784670"/>
            <a:ext cx="2674901" cy="978850"/>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 Setup</a:t>
            </a:r>
          </a:p>
        </p:txBody>
      </p:sp>
      <p:sp>
        <p:nvSpPr>
          <p:cNvPr id="7" name="Retângulo 6">
            <a:extLst>
              <a:ext uri="{FF2B5EF4-FFF2-40B4-BE49-F238E27FC236}">
                <a16:creationId xmlns:a16="http://schemas.microsoft.com/office/drawing/2014/main" id="{B6C92AF5-D97D-4656-6273-D47E4ABB4B45}"/>
              </a:ext>
            </a:extLst>
          </p:cNvPr>
          <p:cNvSpPr/>
          <p:nvPr/>
        </p:nvSpPr>
        <p:spPr>
          <a:xfrm>
            <a:off x="7269269" y="2909022"/>
            <a:ext cx="2742986" cy="5589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Data </a:t>
            </a:r>
            <a:r>
              <a:rPr lang="pt-BR" dirty="0" err="1"/>
              <a:t>Standardization</a:t>
            </a:r>
            <a:r>
              <a:rPr lang="pt-BR" dirty="0"/>
              <a:t> </a:t>
            </a:r>
            <a:r>
              <a:rPr lang="pt-BR" dirty="0" err="1"/>
              <a:t>and</a:t>
            </a:r>
            <a:r>
              <a:rPr lang="pt-BR" dirty="0"/>
              <a:t> </a:t>
            </a:r>
            <a:r>
              <a:rPr lang="pt-BR" dirty="0" err="1"/>
              <a:t>Normalizaion</a:t>
            </a:r>
            <a:endParaRPr lang="pt-BR" dirty="0"/>
          </a:p>
        </p:txBody>
      </p:sp>
      <p:sp>
        <p:nvSpPr>
          <p:cNvPr id="8" name="Retângulo: Cantos Arredondados 7">
            <a:extLst>
              <a:ext uri="{FF2B5EF4-FFF2-40B4-BE49-F238E27FC236}">
                <a16:creationId xmlns:a16="http://schemas.microsoft.com/office/drawing/2014/main" id="{E7B13035-43AF-971C-4A99-2B7EB6D14B0D}"/>
              </a:ext>
            </a:extLst>
          </p:cNvPr>
          <p:cNvSpPr/>
          <p:nvPr/>
        </p:nvSpPr>
        <p:spPr>
          <a:xfrm>
            <a:off x="7269054" y="4991795"/>
            <a:ext cx="2743200" cy="1007368"/>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Data </a:t>
            </a:r>
            <a:r>
              <a:rPr lang="pt-BR" dirty="0" err="1"/>
              <a:t>Prediction</a:t>
            </a:r>
            <a:r>
              <a:rPr lang="pt-BR" dirty="0"/>
              <a:t> </a:t>
            </a:r>
            <a:r>
              <a:rPr lang="pt-BR" dirty="0" err="1"/>
              <a:t>and</a:t>
            </a:r>
            <a:r>
              <a:rPr lang="pt-BR" dirty="0"/>
              <a:t> </a:t>
            </a:r>
            <a:r>
              <a:rPr lang="pt-BR" dirty="0" err="1"/>
              <a:t>Accuracy</a:t>
            </a:r>
            <a:r>
              <a:rPr lang="pt-BR" dirty="0"/>
              <a:t> </a:t>
            </a:r>
            <a:r>
              <a:rPr lang="pt-BR" dirty="0" err="1"/>
              <a:t>Tests</a:t>
            </a:r>
            <a:endParaRPr lang="pt-BR" dirty="0"/>
          </a:p>
        </p:txBody>
      </p:sp>
      <p:sp>
        <p:nvSpPr>
          <p:cNvPr id="9" name="Retângulo 8">
            <a:extLst>
              <a:ext uri="{FF2B5EF4-FFF2-40B4-BE49-F238E27FC236}">
                <a16:creationId xmlns:a16="http://schemas.microsoft.com/office/drawing/2014/main" id="{6A32A0F8-7A9A-B131-1B5D-9B883AB056F5}"/>
              </a:ext>
            </a:extLst>
          </p:cNvPr>
          <p:cNvSpPr/>
          <p:nvPr/>
        </p:nvSpPr>
        <p:spPr>
          <a:xfrm>
            <a:off x="7269269" y="3635948"/>
            <a:ext cx="2742986" cy="4730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err="1"/>
              <a:t>Train</a:t>
            </a:r>
            <a:r>
              <a:rPr lang="pt-BR" dirty="0"/>
              <a:t> / Test split </a:t>
            </a:r>
            <a:r>
              <a:rPr lang="pt-BR" dirty="0" err="1"/>
              <a:t>of</a:t>
            </a:r>
            <a:r>
              <a:rPr lang="pt-BR" dirty="0"/>
              <a:t> </a:t>
            </a:r>
            <a:r>
              <a:rPr lang="pt-BR" dirty="0" err="1"/>
              <a:t>Dataset</a:t>
            </a:r>
            <a:endParaRPr lang="pt-BR" dirty="0"/>
          </a:p>
        </p:txBody>
      </p:sp>
      <p:sp>
        <p:nvSpPr>
          <p:cNvPr id="10" name="Retângulo 9">
            <a:extLst>
              <a:ext uri="{FF2B5EF4-FFF2-40B4-BE49-F238E27FC236}">
                <a16:creationId xmlns:a16="http://schemas.microsoft.com/office/drawing/2014/main" id="{B249825E-CF6D-3ED1-28ED-EBA5620DC6B6}"/>
              </a:ext>
            </a:extLst>
          </p:cNvPr>
          <p:cNvSpPr/>
          <p:nvPr/>
        </p:nvSpPr>
        <p:spPr>
          <a:xfrm>
            <a:off x="7269269" y="4326177"/>
            <a:ext cx="2742985" cy="4730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 training Wirth Grid Search </a:t>
            </a:r>
            <a:r>
              <a:rPr lang="pt-BR" dirty="0" err="1"/>
              <a:t>Optimization</a:t>
            </a:r>
            <a:endParaRPr lang="pt-BR" dirty="0"/>
          </a:p>
        </p:txBody>
      </p:sp>
      <p:cxnSp>
        <p:nvCxnSpPr>
          <p:cNvPr id="12" name="Conector de Seta Reta 11">
            <a:extLst>
              <a:ext uri="{FF2B5EF4-FFF2-40B4-BE49-F238E27FC236}">
                <a16:creationId xmlns:a16="http://schemas.microsoft.com/office/drawing/2014/main" id="{C86E9619-557C-AFB9-A258-E0C810AFB8B5}"/>
              </a:ext>
            </a:extLst>
          </p:cNvPr>
          <p:cNvCxnSpPr>
            <a:cxnSpLocks/>
            <a:stCxn id="5" idx="2"/>
            <a:endCxn id="7" idx="0"/>
          </p:cNvCxnSpPr>
          <p:nvPr/>
        </p:nvCxnSpPr>
        <p:spPr>
          <a:xfrm flipH="1">
            <a:off x="8640762" y="2763520"/>
            <a:ext cx="34042" cy="1455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2FFE6334-39E9-5F2A-DC80-190B83FE5FDD}"/>
              </a:ext>
            </a:extLst>
          </p:cNvPr>
          <p:cNvCxnSpPr>
            <a:cxnSpLocks/>
            <a:stCxn id="7" idx="2"/>
            <a:endCxn id="9" idx="0"/>
          </p:cNvCxnSpPr>
          <p:nvPr/>
        </p:nvCxnSpPr>
        <p:spPr>
          <a:xfrm>
            <a:off x="8640762" y="3467971"/>
            <a:ext cx="0" cy="1679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4A251563-BFD5-78C9-F39F-94157BC1DB03}"/>
              </a:ext>
            </a:extLst>
          </p:cNvPr>
          <p:cNvCxnSpPr>
            <a:cxnSpLocks/>
            <a:stCxn id="9" idx="2"/>
            <a:endCxn id="10" idx="0"/>
          </p:cNvCxnSpPr>
          <p:nvPr/>
        </p:nvCxnSpPr>
        <p:spPr>
          <a:xfrm>
            <a:off x="8640762" y="4108978"/>
            <a:ext cx="0" cy="21719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D703D9E7-7C28-F4C9-EDCE-D5E01320E998}"/>
              </a:ext>
            </a:extLst>
          </p:cNvPr>
          <p:cNvCxnSpPr>
            <a:cxnSpLocks/>
            <a:stCxn id="10" idx="2"/>
            <a:endCxn id="8" idx="0"/>
          </p:cNvCxnSpPr>
          <p:nvPr/>
        </p:nvCxnSpPr>
        <p:spPr>
          <a:xfrm flipH="1">
            <a:off x="8640654" y="4799207"/>
            <a:ext cx="108" cy="1925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7" name="Text Placeholder 2">
            <a:extLst>
              <a:ext uri="{FF2B5EF4-FFF2-40B4-BE49-F238E27FC236}">
                <a16:creationId xmlns:a16="http://schemas.microsoft.com/office/drawing/2014/main" id="{6D7ABE40-365F-37C7-7017-36015F7FABF3}"/>
              </a:ext>
            </a:extLst>
          </p:cNvPr>
          <p:cNvSpPr txBox="1">
            <a:spLocks/>
          </p:cNvSpPr>
          <p:nvPr/>
        </p:nvSpPr>
        <p:spPr>
          <a:xfrm>
            <a:off x="922411" y="5349152"/>
            <a:ext cx="3932238" cy="676421"/>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The script used for data classification is on </a:t>
            </a:r>
            <a:r>
              <a:rPr lang="en-US" sz="2200" dirty="0">
                <a:solidFill>
                  <a:schemeClr val="accent3">
                    <a:lumMod val="25000"/>
                  </a:schemeClr>
                </a:solidFill>
                <a:latin typeface="Abadi" panose="020B0604020104020204" pitchFamily="34" charset="0"/>
                <a:hlinkClick r:id="rId2"/>
              </a:rPr>
              <a:t>GitHub</a:t>
            </a:r>
            <a:r>
              <a:rPr lang="en-US" sz="2200" dirty="0">
                <a:solidFill>
                  <a:schemeClr val="accent3">
                    <a:lumMod val="25000"/>
                  </a:schemeClr>
                </a:solidFill>
                <a:latin typeface="Abadi" panose="020B0604020104020204" pitchFamily="34" charset="0"/>
              </a:rPr>
              <a:t>.</a:t>
            </a:r>
          </a:p>
        </p:txBody>
      </p:sp>
      <p:pic>
        <p:nvPicPr>
          <p:cNvPr id="59" name="Imagem 58">
            <a:extLst>
              <a:ext uri="{FF2B5EF4-FFF2-40B4-BE49-F238E27FC236}">
                <a16:creationId xmlns:a16="http://schemas.microsoft.com/office/drawing/2014/main" id="{604714BB-C38F-1262-A15D-62C5280D1BDD}"/>
              </a:ext>
            </a:extLst>
          </p:cNvPr>
          <p:cNvPicPr>
            <a:picLocks noChangeAspect="1"/>
          </p:cNvPicPr>
          <p:nvPr/>
        </p:nvPicPr>
        <p:blipFill>
          <a:blip r:embed="rId3"/>
          <a:stretch>
            <a:fillRect/>
          </a:stretch>
        </p:blipFill>
        <p:spPr>
          <a:xfrm>
            <a:off x="972968" y="3008555"/>
            <a:ext cx="4551649" cy="1880846"/>
          </a:xfrm>
          <a:prstGeom prst="rect">
            <a:avLst/>
          </a:prstGeom>
        </p:spPr>
      </p:pic>
    </p:spTree>
    <p:extLst>
      <p:ext uri="{BB962C8B-B14F-4D97-AF65-F5344CB8AC3E}">
        <p14:creationId xmlns:p14="http://schemas.microsoft.com/office/powerpoint/2010/main" val="2809728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4446586"/>
            <a:ext cx="10592999" cy="142240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is no special correlation between launch site and flight number;</a:t>
            </a:r>
          </a:p>
          <a:p>
            <a:pPr>
              <a:lnSpc>
                <a:spcPct val="100000"/>
              </a:lnSpc>
              <a:spcBef>
                <a:spcPts val="1400"/>
              </a:spcBef>
            </a:pPr>
            <a:r>
              <a:rPr lang="en-US" sz="2200" dirty="0">
                <a:solidFill>
                  <a:schemeClr val="accent3">
                    <a:lumMod val="25000"/>
                  </a:schemeClr>
                </a:solidFill>
                <a:latin typeface="Abadi" panose="020B0604020104020204" pitchFamily="34" charset="0"/>
              </a:rPr>
              <a:t>Success rate increased over time;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6" name="Picture 2">
            <a:extLst>
              <a:ext uri="{FF2B5EF4-FFF2-40B4-BE49-F238E27FC236}">
                <a16:creationId xmlns:a16="http://schemas.microsoft.com/office/drawing/2014/main" id="{BB33FC0E-7074-B465-75A0-74F587F3B2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973" y="2057401"/>
            <a:ext cx="10593000" cy="2075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4446586"/>
            <a:ext cx="10592999" cy="142240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site WAFB SLC 4E seems to be limited to payloads below 10000kg;</a:t>
            </a:r>
          </a:p>
          <a:p>
            <a:pPr>
              <a:lnSpc>
                <a:spcPct val="100000"/>
              </a:lnSpc>
              <a:spcBef>
                <a:spcPts val="1400"/>
              </a:spcBef>
            </a:pPr>
            <a:r>
              <a:rPr lang="en-US" sz="2200" dirty="0">
                <a:solidFill>
                  <a:schemeClr val="accent3">
                    <a:lumMod val="25000"/>
                  </a:schemeClr>
                </a:solidFill>
                <a:latin typeface="Abadi" panose="020B0604020104020204" pitchFamily="34" charset="0"/>
              </a:rPr>
              <a:t>KSC LC 39A seems to handle better smaller payloads;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050" name="Picture 2">
            <a:extLst>
              <a:ext uri="{FF2B5EF4-FFF2-40B4-BE49-F238E27FC236}">
                <a16:creationId xmlns:a16="http://schemas.microsoft.com/office/drawing/2014/main" id="{934532E7-46BE-6654-3577-621C7294F4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971" y="2055815"/>
            <a:ext cx="10592999" cy="2057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21265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pt-BR" sz="2200" dirty="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rPr>
              <a:t>orbits</a:t>
            </a:r>
            <a:r>
              <a:rPr lang="pt-BR"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with</a:t>
            </a:r>
            <a:r>
              <a:rPr lang="pt-BR"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higher</a:t>
            </a:r>
            <a:r>
              <a:rPr lang="pt-BR" sz="2200" dirty="0">
                <a:solidFill>
                  <a:schemeClr val="accent3">
                    <a:lumMod val="25000"/>
                  </a:schemeClr>
                </a:solidFill>
                <a:latin typeface="Abadi" panose="020B0604020104020204" pitchFamily="34" charset="0"/>
              </a:rPr>
              <a:t> altitude are usually </a:t>
            </a:r>
            <a:r>
              <a:rPr lang="en-US" sz="2200" dirty="0">
                <a:solidFill>
                  <a:schemeClr val="accent3">
                    <a:lumMod val="25000"/>
                  </a:schemeClr>
                </a:solidFill>
                <a:latin typeface="Abadi" panose="020B0604020104020204" pitchFamily="34" charset="0"/>
              </a:rPr>
              <a:t>associate</a:t>
            </a:r>
            <a:r>
              <a:rPr lang="pt-BR" sz="2200" dirty="0">
                <a:solidFill>
                  <a:schemeClr val="accent3">
                    <a:lumMod val="25000"/>
                  </a:schemeClr>
                </a:solidFill>
                <a:latin typeface="Abadi" panose="020B0604020104020204" pitchFamily="34" charset="0"/>
              </a:rPr>
              <a:t> with more </a:t>
            </a:r>
            <a:r>
              <a:rPr lang="en-US" sz="2200" dirty="0">
                <a:solidFill>
                  <a:schemeClr val="accent3">
                    <a:lumMod val="25000"/>
                  </a:schemeClr>
                </a:solidFill>
                <a:latin typeface="Abadi" panose="020B0604020104020204" pitchFamily="34" charset="0"/>
              </a:rPr>
              <a:t>expensive</a:t>
            </a:r>
            <a:r>
              <a:rPr lang="pt-BR"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payloads</a:t>
            </a:r>
            <a:r>
              <a:rPr lang="pt-BR"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and</a:t>
            </a:r>
            <a:r>
              <a:rPr lang="pt-BR" sz="2200" dirty="0">
                <a:solidFill>
                  <a:schemeClr val="accent3">
                    <a:lumMod val="25000"/>
                  </a:schemeClr>
                </a:solidFill>
                <a:latin typeface="Abadi" panose="020B0604020104020204" pitchFamily="34" charset="0"/>
              </a:rPr>
              <a:t>, consequently, tighter procedures, which </a:t>
            </a:r>
            <a:r>
              <a:rPr lang="en-US" sz="2200" dirty="0">
                <a:solidFill>
                  <a:schemeClr val="accent3">
                    <a:lumMod val="25000"/>
                  </a:schemeClr>
                </a:solidFill>
                <a:latin typeface="Abadi" panose="020B0604020104020204" pitchFamily="34" charset="0"/>
              </a:rPr>
              <a:t>may</a:t>
            </a:r>
            <a:r>
              <a:rPr lang="pt-BR"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exclude</a:t>
            </a:r>
            <a:r>
              <a:rPr lang="pt-BR" sz="2200" dirty="0">
                <a:solidFill>
                  <a:schemeClr val="accent3">
                    <a:lumMod val="25000"/>
                  </a:schemeClr>
                </a:solidFill>
                <a:latin typeface="Abadi" panose="020B0604020104020204" pitchFamily="34" charset="0"/>
              </a:rPr>
              <a:t> booster reuse.  </a:t>
            </a:r>
            <a:r>
              <a:rPr lang="en-US" sz="2200" dirty="0">
                <a:solidFill>
                  <a:schemeClr val="accent3">
                    <a:lumMod val="25000"/>
                  </a:schemeClr>
                </a:solidFill>
                <a:latin typeface="Abadi" panose="020B0604020104020204" pitchFamily="34" charset="0"/>
              </a:rPr>
              <a:t>This</a:t>
            </a:r>
            <a:r>
              <a:rPr lang="pt-BR"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might</a:t>
            </a:r>
            <a:r>
              <a:rPr lang="pt-BR"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be</a:t>
            </a:r>
            <a:r>
              <a:rPr lang="pt-BR" sz="2200" dirty="0">
                <a:solidFill>
                  <a:schemeClr val="accent3">
                    <a:lumMod val="25000"/>
                  </a:schemeClr>
                </a:solidFill>
                <a:latin typeface="Abadi" panose="020B0604020104020204" pitchFamily="34" charset="0"/>
              </a:rPr>
              <a:t> a fator in </a:t>
            </a:r>
            <a:r>
              <a:rPr lang="en-US" sz="2200" dirty="0">
                <a:solidFill>
                  <a:schemeClr val="accent3">
                    <a:lumMod val="25000"/>
                  </a:schemeClr>
                </a:solidFill>
                <a:latin typeface="Abadi" panose="020B0604020104020204" pitchFamily="34" charset="0"/>
              </a:rPr>
              <a:t>their</a:t>
            </a:r>
            <a:r>
              <a:rPr lang="pt-BR"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better</a:t>
            </a:r>
            <a:r>
              <a:rPr lang="pt-BR"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success</a:t>
            </a:r>
            <a:r>
              <a:rPr lang="pt-BR" sz="2200" dirty="0">
                <a:solidFill>
                  <a:schemeClr val="accent3">
                    <a:lumMod val="25000"/>
                  </a:schemeClr>
                </a:solidFill>
                <a:latin typeface="Abadi" panose="020B0604020104020204" pitchFamily="34" charset="0"/>
              </a:rPr>
              <a:t> rate.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3074" name="Picture 2">
            <a:extLst>
              <a:ext uri="{FF2B5EF4-FFF2-40B4-BE49-F238E27FC236}">
                <a16:creationId xmlns:a16="http://schemas.microsoft.com/office/drawing/2014/main" id="{5AA380AD-6AAF-46C5-B13C-3A6FCFD8FC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6669" y="2082114"/>
            <a:ext cx="4965320" cy="3811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4446586"/>
            <a:ext cx="10592999" cy="142240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Overall success rate increase for all mission orbits;</a:t>
            </a:r>
          </a:p>
          <a:p>
            <a:pPr>
              <a:lnSpc>
                <a:spcPct val="100000"/>
              </a:lnSpc>
              <a:spcBef>
                <a:spcPts val="1400"/>
              </a:spcBef>
            </a:pPr>
            <a:r>
              <a:rPr lang="en-US" sz="2200" dirty="0">
                <a:solidFill>
                  <a:schemeClr val="accent3">
                    <a:lumMod val="25000"/>
                  </a:schemeClr>
                </a:solidFill>
                <a:latin typeface="Abadi" panose="020B0604020104020204" pitchFamily="34" charset="0"/>
              </a:rPr>
              <a:t>Similar conditions may allow transfer knowledge from one type of mission to another;</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5122" name="Picture 2">
            <a:extLst>
              <a:ext uri="{FF2B5EF4-FFF2-40B4-BE49-F238E27FC236}">
                <a16:creationId xmlns:a16="http://schemas.microsoft.com/office/drawing/2014/main" id="{7A91BACC-FCD3-95CC-40F7-7F10F871FE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974" y="2055816"/>
            <a:ext cx="10420638" cy="2044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693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4446586"/>
            <a:ext cx="10592999" cy="142240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Heavier payloads have in general higher success rate, in special LEO, ISS and PO; </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146" name="Picture 2">
            <a:extLst>
              <a:ext uri="{FF2B5EF4-FFF2-40B4-BE49-F238E27FC236}">
                <a16:creationId xmlns:a16="http://schemas.microsoft.com/office/drawing/2014/main" id="{5C1DD6E9-F168-E544-FF4F-F4B52AE5EE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011" y="2054224"/>
            <a:ext cx="10515600" cy="2063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68912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see clearly the result of the knowledge accumulated with all launches as success rate increases with time;</a:t>
            </a:r>
          </a:p>
          <a:p>
            <a:pPr>
              <a:lnSpc>
                <a:spcPct val="100000"/>
              </a:lnSpc>
              <a:spcBef>
                <a:spcPts val="1400"/>
              </a:spcBef>
            </a:pPr>
            <a:r>
              <a:rPr lang="en-US" sz="2200" dirty="0">
                <a:solidFill>
                  <a:schemeClr val="accent3">
                    <a:lumMod val="25000"/>
                  </a:schemeClr>
                </a:solidFill>
                <a:latin typeface="Abadi" panose="020B0604020104020204" pitchFamily="34" charset="0"/>
              </a:rPr>
              <a:t>It’s also visible the diminishing returns on success rate increase;</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7170" name="Picture 2">
            <a:extLst>
              <a:ext uri="{FF2B5EF4-FFF2-40B4-BE49-F238E27FC236}">
                <a16:creationId xmlns:a16="http://schemas.microsoft.com/office/drawing/2014/main" id="{78377810-3843-4D39-8168-46B37A4527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0294" y="2069756"/>
            <a:ext cx="4965318" cy="3811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899920"/>
            <a:ext cx="4017889" cy="405384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Analysis</a:t>
            </a:r>
          </a:p>
          <a:p>
            <a:pPr lvl="1">
              <a:lnSpc>
                <a:spcPct val="100000"/>
              </a:lnSpc>
              <a:spcBef>
                <a:spcPts val="1400"/>
              </a:spcBef>
            </a:pPr>
            <a:r>
              <a:rPr lang="en-US" sz="1800" dirty="0">
                <a:solidFill>
                  <a:schemeClr val="accent3">
                    <a:lumMod val="25000"/>
                  </a:schemeClr>
                </a:solidFill>
                <a:latin typeface="Abadi" panose="020B0604020104020204" pitchFamily="34" charset="0"/>
              </a:rPr>
              <a:t>Data Visualization</a:t>
            </a:r>
          </a:p>
          <a:p>
            <a:pPr>
              <a:lnSpc>
                <a:spcPct val="100000"/>
              </a:lnSpc>
              <a:spcBef>
                <a:spcPts val="1400"/>
              </a:spcBef>
            </a:pPr>
            <a:r>
              <a:rPr lang="en-US" sz="2200" dirty="0">
                <a:solidFill>
                  <a:schemeClr val="accent3">
                    <a:lumMod val="25000"/>
                  </a:schemeClr>
                </a:solidFill>
                <a:latin typeface="Abadi" panose="020B0604020104020204" pitchFamily="34" charset="0"/>
              </a:rPr>
              <a:t>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236029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SQL Query:</a:t>
            </a:r>
          </a:p>
          <a:p>
            <a:pPr marL="0" indent="0">
              <a:lnSpc>
                <a:spcPct val="100000"/>
              </a:lnSpc>
              <a:spcBef>
                <a:spcPts val="1400"/>
              </a:spcBef>
              <a:buNone/>
            </a:pPr>
            <a:r>
              <a:rPr lang="en-US" sz="1800" dirty="0">
                <a:solidFill>
                  <a:schemeClr val="accent3">
                    <a:lumMod val="25000"/>
                  </a:schemeClr>
                </a:solidFill>
                <a:latin typeface="Arial" panose="020B0604020202020204" pitchFamily="34" charset="0"/>
                <a:cs typeface="Arial" panose="020B0604020202020204" pitchFamily="34" charset="0"/>
              </a:rPr>
              <a:t>%</a:t>
            </a:r>
            <a:r>
              <a:rPr lang="en-US" sz="1800" dirty="0" err="1">
                <a:solidFill>
                  <a:schemeClr val="accent3">
                    <a:lumMod val="25000"/>
                  </a:schemeClr>
                </a:solidFill>
                <a:latin typeface="Arial" panose="020B0604020202020204" pitchFamily="34" charset="0"/>
                <a:cs typeface="Arial" panose="020B0604020202020204" pitchFamily="34" charset="0"/>
              </a:rPr>
              <a:t>sql</a:t>
            </a:r>
            <a:r>
              <a:rPr lang="en-US" sz="1800" dirty="0">
                <a:solidFill>
                  <a:schemeClr val="accent3">
                    <a:lumMod val="25000"/>
                  </a:schemeClr>
                </a:solidFill>
                <a:latin typeface="Arial" panose="020B0604020202020204" pitchFamily="34" charset="0"/>
                <a:cs typeface="Arial" panose="020B0604020202020204" pitchFamily="34" charset="0"/>
              </a:rPr>
              <a:t> SELECT DISTINCT "</a:t>
            </a:r>
            <a:r>
              <a:rPr lang="en-US" sz="1800" dirty="0" err="1">
                <a:solidFill>
                  <a:schemeClr val="accent3">
                    <a:lumMod val="25000"/>
                  </a:schemeClr>
                </a:solidFill>
                <a:latin typeface="Arial" panose="020B0604020202020204" pitchFamily="34" charset="0"/>
                <a:cs typeface="Arial" panose="020B0604020202020204" pitchFamily="34" charset="0"/>
              </a:rPr>
              <a:t>Launch_Site</a:t>
            </a:r>
            <a:r>
              <a:rPr lang="en-US" sz="1800" dirty="0">
                <a:solidFill>
                  <a:schemeClr val="accent3">
                    <a:lumMod val="25000"/>
                  </a:schemeClr>
                </a:solidFill>
                <a:latin typeface="Arial" panose="020B0604020202020204" pitchFamily="34" charset="0"/>
                <a:cs typeface="Arial" panose="020B0604020202020204" pitchFamily="34" charset="0"/>
              </a:rPr>
              <a:t>" FROM SPACEXTABLE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1800" dirty="0">
                <a:solidFill>
                  <a:schemeClr val="accent3">
                    <a:lumMod val="25000"/>
                  </a:schemeClr>
                </a:solidFill>
                <a:latin typeface="Arial" panose="020B0604020202020204" pitchFamily="34" charset="0"/>
                <a:cs typeface="Arial" panose="020B0604020202020204" pitchFamily="34" charset="0"/>
              </a:rPr>
              <a:t>The DISTINCT keyword forces the query to return results with no repetitions.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Query Result: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m 5">
            <a:extLst>
              <a:ext uri="{FF2B5EF4-FFF2-40B4-BE49-F238E27FC236}">
                <a16:creationId xmlns:a16="http://schemas.microsoft.com/office/drawing/2014/main" id="{C79D991D-4295-2D8B-4313-6B6F3AC1FF6D}"/>
              </a:ext>
            </a:extLst>
          </p:cNvPr>
          <p:cNvPicPr>
            <a:picLocks noChangeAspect="1"/>
          </p:cNvPicPr>
          <p:nvPr/>
        </p:nvPicPr>
        <p:blipFill>
          <a:blip r:embed="rId3"/>
          <a:stretch>
            <a:fillRect/>
          </a:stretch>
        </p:blipFill>
        <p:spPr>
          <a:xfrm>
            <a:off x="913702" y="4429377"/>
            <a:ext cx="1056637" cy="159619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Content Placeholder 4">
            <a:extLst>
              <a:ext uri="{FF2B5EF4-FFF2-40B4-BE49-F238E27FC236}">
                <a16:creationId xmlns:a16="http://schemas.microsoft.com/office/drawing/2014/main" id="{0F5BE31A-69FF-B0A0-3121-EFD20EB1FEEF}"/>
              </a:ext>
            </a:extLst>
          </p:cNvPr>
          <p:cNvSpPr txBox="1">
            <a:spLocks/>
          </p:cNvSpPr>
          <p:nvPr/>
        </p:nvSpPr>
        <p:spPr>
          <a:xfrm>
            <a:off x="770010" y="1825625"/>
            <a:ext cx="9745589" cy="2360295"/>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SQL Query:</a:t>
            </a:r>
          </a:p>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rial" panose="020B0604020202020204" pitchFamily="34" charset="0"/>
                <a:cs typeface="Arial" panose="020B0604020202020204" pitchFamily="34" charset="0"/>
              </a:rPr>
              <a:t>%</a:t>
            </a:r>
            <a:r>
              <a:rPr lang="en-US" sz="1800" dirty="0" err="1">
                <a:solidFill>
                  <a:schemeClr val="accent3">
                    <a:lumMod val="25000"/>
                  </a:schemeClr>
                </a:solidFill>
                <a:latin typeface="Arial" panose="020B0604020202020204" pitchFamily="34" charset="0"/>
                <a:cs typeface="Arial" panose="020B0604020202020204" pitchFamily="34" charset="0"/>
              </a:rPr>
              <a:t>sql</a:t>
            </a:r>
            <a:r>
              <a:rPr lang="en-US" sz="1800" dirty="0">
                <a:solidFill>
                  <a:schemeClr val="accent3">
                    <a:lumMod val="25000"/>
                  </a:schemeClr>
                </a:solidFill>
                <a:latin typeface="Arial" panose="020B0604020202020204" pitchFamily="34" charset="0"/>
                <a:cs typeface="Arial" panose="020B0604020202020204" pitchFamily="34" charset="0"/>
              </a:rPr>
              <a:t> SELECT "</a:t>
            </a:r>
            <a:r>
              <a:rPr lang="en-US" sz="1800" dirty="0" err="1">
                <a:solidFill>
                  <a:schemeClr val="accent3">
                    <a:lumMod val="25000"/>
                  </a:schemeClr>
                </a:solidFill>
                <a:latin typeface="Arial" panose="020B0604020202020204" pitchFamily="34" charset="0"/>
                <a:cs typeface="Arial" panose="020B0604020202020204" pitchFamily="34" charset="0"/>
              </a:rPr>
              <a:t>Launch_Site</a:t>
            </a:r>
            <a:r>
              <a:rPr lang="en-US" sz="1800" dirty="0">
                <a:solidFill>
                  <a:schemeClr val="accent3">
                    <a:lumMod val="25000"/>
                  </a:schemeClr>
                </a:solidFill>
                <a:latin typeface="Arial" panose="020B0604020202020204" pitchFamily="34" charset="0"/>
                <a:cs typeface="Arial" panose="020B0604020202020204" pitchFamily="34" charset="0"/>
              </a:rPr>
              <a:t>" FROM SPACEXTABLE WHERE "</a:t>
            </a:r>
            <a:r>
              <a:rPr lang="en-US" sz="1800" dirty="0" err="1">
                <a:solidFill>
                  <a:schemeClr val="accent3">
                    <a:lumMod val="25000"/>
                  </a:schemeClr>
                </a:solidFill>
                <a:latin typeface="Arial" panose="020B0604020202020204" pitchFamily="34" charset="0"/>
                <a:cs typeface="Arial" panose="020B0604020202020204" pitchFamily="34" charset="0"/>
              </a:rPr>
              <a:t>Launch_Site</a:t>
            </a:r>
            <a:r>
              <a:rPr lang="en-US" sz="1800" dirty="0">
                <a:solidFill>
                  <a:schemeClr val="accent3">
                    <a:lumMod val="25000"/>
                  </a:schemeClr>
                </a:solidFill>
                <a:latin typeface="Arial" panose="020B0604020202020204" pitchFamily="34" charset="0"/>
                <a:cs typeface="Arial" panose="020B0604020202020204" pitchFamily="34" charset="0"/>
              </a:rPr>
              <a:t>" LIKE "CCA%" LIMIT 5</a:t>
            </a:r>
          </a:p>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Explanation:</a:t>
            </a:r>
          </a:p>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rial" panose="020B0604020202020204" pitchFamily="34" charset="0"/>
                <a:cs typeface="Arial" panose="020B0604020202020204" pitchFamily="34" charset="0"/>
              </a:rPr>
              <a:t>The LIKE keyword limits the query to return results with "CCA%" </a:t>
            </a:r>
            <a:r>
              <a:rPr lang="en-US" sz="1800" dirty="0" err="1">
                <a:solidFill>
                  <a:schemeClr val="accent3">
                    <a:lumMod val="25000"/>
                  </a:schemeClr>
                </a:solidFill>
                <a:latin typeface="Arial" panose="020B0604020202020204" pitchFamily="34" charset="0"/>
                <a:cs typeface="Arial" panose="020B0604020202020204" pitchFamily="34" charset="0"/>
              </a:rPr>
              <a:t>charcaters</a:t>
            </a:r>
            <a:r>
              <a:rPr lang="en-US" sz="1800" dirty="0">
                <a:solidFill>
                  <a:schemeClr val="accent3">
                    <a:lumMod val="25000"/>
                  </a:schemeClr>
                </a:solidFill>
                <a:latin typeface="Arial" panose="020B0604020202020204" pitchFamily="34" charset="0"/>
                <a:cs typeface="Arial" panose="020B0604020202020204" pitchFamily="34" charset="0"/>
              </a:rPr>
              <a:t>, with “%” acting as a wildcard.</a:t>
            </a:r>
          </a:p>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Query Result:</a:t>
            </a:r>
          </a:p>
        </p:txBody>
      </p:sp>
      <p:pic>
        <p:nvPicPr>
          <p:cNvPr id="7" name="Imagem 6">
            <a:extLst>
              <a:ext uri="{FF2B5EF4-FFF2-40B4-BE49-F238E27FC236}">
                <a16:creationId xmlns:a16="http://schemas.microsoft.com/office/drawing/2014/main" id="{03109A92-A9CC-1E2B-CBD1-D804D0616CF8}"/>
              </a:ext>
            </a:extLst>
          </p:cNvPr>
          <p:cNvPicPr>
            <a:picLocks noChangeAspect="1"/>
          </p:cNvPicPr>
          <p:nvPr/>
        </p:nvPicPr>
        <p:blipFill>
          <a:blip r:embed="rId3"/>
          <a:stretch>
            <a:fillRect/>
          </a:stretch>
        </p:blipFill>
        <p:spPr>
          <a:xfrm>
            <a:off x="770011" y="4296007"/>
            <a:ext cx="864783" cy="172956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Content Placeholder 4">
            <a:extLst>
              <a:ext uri="{FF2B5EF4-FFF2-40B4-BE49-F238E27FC236}">
                <a16:creationId xmlns:a16="http://schemas.microsoft.com/office/drawing/2014/main" id="{00357D9F-D07F-C973-33A2-FA36EE1BC1D5}"/>
              </a:ext>
            </a:extLst>
          </p:cNvPr>
          <p:cNvSpPr txBox="1">
            <a:spLocks/>
          </p:cNvSpPr>
          <p:nvPr/>
        </p:nvSpPr>
        <p:spPr>
          <a:xfrm>
            <a:off x="770010" y="1825625"/>
            <a:ext cx="9745589" cy="2360295"/>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SQL Query:</a:t>
            </a:r>
          </a:p>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rial" panose="020B0604020202020204" pitchFamily="34" charset="0"/>
                <a:cs typeface="Arial" panose="020B0604020202020204" pitchFamily="34" charset="0"/>
              </a:rPr>
              <a:t>%</a:t>
            </a:r>
            <a:r>
              <a:rPr lang="en-US" sz="1800" dirty="0" err="1">
                <a:solidFill>
                  <a:schemeClr val="accent3">
                    <a:lumMod val="25000"/>
                  </a:schemeClr>
                </a:solidFill>
                <a:latin typeface="Arial" panose="020B0604020202020204" pitchFamily="34" charset="0"/>
                <a:cs typeface="Arial" panose="020B0604020202020204" pitchFamily="34" charset="0"/>
              </a:rPr>
              <a:t>sql</a:t>
            </a:r>
            <a:r>
              <a:rPr lang="en-US" sz="1800" dirty="0">
                <a:solidFill>
                  <a:schemeClr val="accent3">
                    <a:lumMod val="25000"/>
                  </a:schemeClr>
                </a:solidFill>
                <a:latin typeface="Arial" panose="020B0604020202020204" pitchFamily="34" charset="0"/>
                <a:cs typeface="Arial" panose="020B0604020202020204" pitchFamily="34" charset="0"/>
              </a:rPr>
              <a:t> SELECT SUM("PAYLOAD_MASS__KG_") FROM SPACEXTABLE WHERE "Customer" == "NASA (CRS)"</a:t>
            </a:r>
          </a:p>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Explanation:</a:t>
            </a:r>
          </a:p>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rial" panose="020B0604020202020204" pitchFamily="34" charset="0"/>
                <a:cs typeface="Arial" panose="020B0604020202020204" pitchFamily="34" charset="0"/>
              </a:rPr>
              <a:t>The SUM keyword totalizes the content of the PAYLOAD_MASS__KG_ column and the WHERE "Customer" == "NASA (CRS)“ clause limits the query to the desired Costumer.</a:t>
            </a:r>
          </a:p>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Query Result:</a:t>
            </a:r>
          </a:p>
        </p:txBody>
      </p:sp>
      <p:pic>
        <p:nvPicPr>
          <p:cNvPr id="7" name="Imagem 6">
            <a:extLst>
              <a:ext uri="{FF2B5EF4-FFF2-40B4-BE49-F238E27FC236}">
                <a16:creationId xmlns:a16="http://schemas.microsoft.com/office/drawing/2014/main" id="{FC462F51-54EB-C458-6516-A317388990F7}"/>
              </a:ext>
            </a:extLst>
          </p:cNvPr>
          <p:cNvPicPr>
            <a:picLocks noChangeAspect="1"/>
          </p:cNvPicPr>
          <p:nvPr/>
        </p:nvPicPr>
        <p:blipFill>
          <a:blip r:embed="rId3"/>
          <a:stretch>
            <a:fillRect/>
          </a:stretch>
        </p:blipFill>
        <p:spPr>
          <a:xfrm>
            <a:off x="770011" y="4380161"/>
            <a:ext cx="1762371" cy="46679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Content Placeholder 4">
            <a:extLst>
              <a:ext uri="{FF2B5EF4-FFF2-40B4-BE49-F238E27FC236}">
                <a16:creationId xmlns:a16="http://schemas.microsoft.com/office/drawing/2014/main" id="{B976A555-3519-7345-DE5D-0DA3A2575103}"/>
              </a:ext>
            </a:extLst>
          </p:cNvPr>
          <p:cNvSpPr txBox="1">
            <a:spLocks/>
          </p:cNvSpPr>
          <p:nvPr/>
        </p:nvSpPr>
        <p:spPr>
          <a:xfrm>
            <a:off x="770010" y="1825625"/>
            <a:ext cx="9745589" cy="2360295"/>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SQL Query:</a:t>
            </a:r>
          </a:p>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rial" panose="020B0604020202020204" pitchFamily="34" charset="0"/>
                <a:cs typeface="Arial" panose="020B0604020202020204" pitchFamily="34" charset="0"/>
              </a:rPr>
              <a:t>%</a:t>
            </a:r>
            <a:r>
              <a:rPr lang="en-US" sz="1800" dirty="0" err="1">
                <a:solidFill>
                  <a:schemeClr val="accent3">
                    <a:lumMod val="25000"/>
                  </a:schemeClr>
                </a:solidFill>
                <a:latin typeface="Arial" panose="020B0604020202020204" pitchFamily="34" charset="0"/>
                <a:cs typeface="Arial" panose="020B0604020202020204" pitchFamily="34" charset="0"/>
              </a:rPr>
              <a:t>sql</a:t>
            </a:r>
            <a:r>
              <a:rPr lang="en-US" sz="1800" dirty="0">
                <a:solidFill>
                  <a:schemeClr val="accent3">
                    <a:lumMod val="25000"/>
                  </a:schemeClr>
                </a:solidFill>
                <a:latin typeface="Arial" panose="020B0604020202020204" pitchFamily="34" charset="0"/>
                <a:cs typeface="Arial" panose="020B0604020202020204" pitchFamily="34" charset="0"/>
              </a:rPr>
              <a:t> SELECT AVG("PAYLOAD_MASS__KG_") FROM SPACEXTABLE WHERE "</a:t>
            </a:r>
            <a:r>
              <a:rPr lang="en-US" sz="1800" dirty="0" err="1">
                <a:solidFill>
                  <a:schemeClr val="accent3">
                    <a:lumMod val="25000"/>
                  </a:schemeClr>
                </a:solidFill>
                <a:latin typeface="Arial" panose="020B0604020202020204" pitchFamily="34" charset="0"/>
                <a:cs typeface="Arial" panose="020B0604020202020204" pitchFamily="34" charset="0"/>
              </a:rPr>
              <a:t>Booster_Version</a:t>
            </a:r>
            <a:r>
              <a:rPr lang="en-US" sz="1800" dirty="0">
                <a:solidFill>
                  <a:schemeClr val="accent3">
                    <a:lumMod val="25000"/>
                  </a:schemeClr>
                </a:solidFill>
                <a:latin typeface="Arial" panose="020B0604020202020204" pitchFamily="34" charset="0"/>
                <a:cs typeface="Arial" panose="020B0604020202020204" pitchFamily="34" charset="0"/>
              </a:rPr>
              <a:t>" == "F9 v1.1"</a:t>
            </a:r>
          </a:p>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Explanation:</a:t>
            </a:r>
          </a:p>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rial" panose="020B0604020202020204" pitchFamily="34" charset="0"/>
                <a:cs typeface="Arial" panose="020B0604020202020204" pitchFamily="34" charset="0"/>
              </a:rPr>
              <a:t>The AVG keyword averages the content of the PAYLOAD_MASS__KG_ column and the WHERE "</a:t>
            </a:r>
            <a:r>
              <a:rPr lang="en-US" sz="1800" dirty="0" err="1">
                <a:solidFill>
                  <a:schemeClr val="accent3">
                    <a:lumMod val="25000"/>
                  </a:schemeClr>
                </a:solidFill>
                <a:latin typeface="Arial" panose="020B0604020202020204" pitchFamily="34" charset="0"/>
                <a:cs typeface="Arial" panose="020B0604020202020204" pitchFamily="34" charset="0"/>
              </a:rPr>
              <a:t>Booster_Version</a:t>
            </a:r>
            <a:r>
              <a:rPr lang="en-US" sz="1800" dirty="0">
                <a:solidFill>
                  <a:schemeClr val="accent3">
                    <a:lumMod val="25000"/>
                  </a:schemeClr>
                </a:solidFill>
                <a:latin typeface="Arial" panose="020B0604020202020204" pitchFamily="34" charset="0"/>
                <a:cs typeface="Arial" panose="020B0604020202020204" pitchFamily="34" charset="0"/>
              </a:rPr>
              <a:t>" == "F9 v1.1" clause limits the query to the desired Booster.</a:t>
            </a:r>
          </a:p>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Query Result:</a:t>
            </a:r>
          </a:p>
        </p:txBody>
      </p:sp>
      <p:pic>
        <p:nvPicPr>
          <p:cNvPr id="7" name="Imagem 6">
            <a:extLst>
              <a:ext uri="{FF2B5EF4-FFF2-40B4-BE49-F238E27FC236}">
                <a16:creationId xmlns:a16="http://schemas.microsoft.com/office/drawing/2014/main" id="{1E845210-AF79-E4E5-9798-B4437C3EBB22}"/>
              </a:ext>
            </a:extLst>
          </p:cNvPr>
          <p:cNvPicPr>
            <a:picLocks noChangeAspect="1"/>
          </p:cNvPicPr>
          <p:nvPr/>
        </p:nvPicPr>
        <p:blipFill>
          <a:blip r:embed="rId3"/>
          <a:stretch>
            <a:fillRect/>
          </a:stretch>
        </p:blipFill>
        <p:spPr>
          <a:xfrm>
            <a:off x="770010" y="4278233"/>
            <a:ext cx="1714739" cy="514422"/>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Content Placeholder 4">
            <a:extLst>
              <a:ext uri="{FF2B5EF4-FFF2-40B4-BE49-F238E27FC236}">
                <a16:creationId xmlns:a16="http://schemas.microsoft.com/office/drawing/2014/main" id="{1866F711-1209-125A-C38B-762EE6782077}"/>
              </a:ext>
            </a:extLst>
          </p:cNvPr>
          <p:cNvSpPr txBox="1">
            <a:spLocks/>
          </p:cNvSpPr>
          <p:nvPr/>
        </p:nvSpPr>
        <p:spPr>
          <a:xfrm>
            <a:off x="770010" y="1825625"/>
            <a:ext cx="9745589" cy="2360295"/>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SQL Query:</a:t>
            </a:r>
          </a:p>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rial" panose="020B0604020202020204" pitchFamily="34" charset="0"/>
                <a:cs typeface="Arial" panose="020B0604020202020204" pitchFamily="34" charset="0"/>
              </a:rPr>
              <a:t>%</a:t>
            </a:r>
            <a:r>
              <a:rPr lang="en-US" sz="1800" dirty="0" err="1">
                <a:solidFill>
                  <a:schemeClr val="accent3">
                    <a:lumMod val="25000"/>
                  </a:schemeClr>
                </a:solidFill>
                <a:latin typeface="Arial" panose="020B0604020202020204" pitchFamily="34" charset="0"/>
                <a:cs typeface="Arial" panose="020B0604020202020204" pitchFamily="34" charset="0"/>
              </a:rPr>
              <a:t>sql</a:t>
            </a:r>
            <a:r>
              <a:rPr lang="en-US" sz="1800" dirty="0">
                <a:solidFill>
                  <a:schemeClr val="accent3">
                    <a:lumMod val="25000"/>
                  </a:schemeClr>
                </a:solidFill>
                <a:latin typeface="Arial" panose="020B0604020202020204" pitchFamily="34" charset="0"/>
                <a:cs typeface="Arial" panose="020B0604020202020204" pitchFamily="34" charset="0"/>
              </a:rPr>
              <a:t> SELECT MIN("Date") FROM SPACEXTABLE WHERE "</a:t>
            </a:r>
            <a:r>
              <a:rPr lang="en-US" sz="1800" dirty="0" err="1">
                <a:solidFill>
                  <a:schemeClr val="accent3">
                    <a:lumMod val="25000"/>
                  </a:schemeClr>
                </a:solidFill>
                <a:latin typeface="Arial" panose="020B0604020202020204" pitchFamily="34" charset="0"/>
                <a:cs typeface="Arial" panose="020B0604020202020204" pitchFamily="34" charset="0"/>
              </a:rPr>
              <a:t>Landing_Outcome</a:t>
            </a:r>
            <a:r>
              <a:rPr lang="en-US" sz="1800" dirty="0">
                <a:solidFill>
                  <a:schemeClr val="accent3">
                    <a:lumMod val="25000"/>
                  </a:schemeClr>
                </a:solidFill>
                <a:latin typeface="Arial" panose="020B0604020202020204" pitchFamily="34" charset="0"/>
                <a:cs typeface="Arial" panose="020B0604020202020204" pitchFamily="34" charset="0"/>
              </a:rPr>
              <a:t>" == "Success (ground pad)"</a:t>
            </a:r>
          </a:p>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Explanation:</a:t>
            </a:r>
          </a:p>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rial" panose="020B0604020202020204" pitchFamily="34" charset="0"/>
                <a:cs typeface="Arial" panose="020B0604020202020204" pitchFamily="34" charset="0"/>
              </a:rPr>
              <a:t>The MIN keyword picks the smallest, i.e., the earliest value of Date column and the WHERE "</a:t>
            </a:r>
            <a:r>
              <a:rPr lang="en-US" sz="1800" dirty="0" err="1">
                <a:solidFill>
                  <a:schemeClr val="accent3">
                    <a:lumMod val="25000"/>
                  </a:schemeClr>
                </a:solidFill>
                <a:latin typeface="Arial" panose="020B0604020202020204" pitchFamily="34" charset="0"/>
                <a:cs typeface="Arial" panose="020B0604020202020204" pitchFamily="34" charset="0"/>
              </a:rPr>
              <a:t>Landing_Outcome</a:t>
            </a:r>
            <a:r>
              <a:rPr lang="en-US" sz="1800" dirty="0">
                <a:solidFill>
                  <a:schemeClr val="accent3">
                    <a:lumMod val="25000"/>
                  </a:schemeClr>
                </a:solidFill>
                <a:latin typeface="Arial" panose="020B0604020202020204" pitchFamily="34" charset="0"/>
                <a:cs typeface="Arial" panose="020B0604020202020204" pitchFamily="34" charset="0"/>
              </a:rPr>
              <a:t>" == "Success (ground pad)" clause limits the query to the successful missions on ground pad.</a:t>
            </a:r>
          </a:p>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Query Result:</a:t>
            </a:r>
          </a:p>
        </p:txBody>
      </p:sp>
      <p:pic>
        <p:nvPicPr>
          <p:cNvPr id="7" name="Imagem 6">
            <a:extLst>
              <a:ext uri="{FF2B5EF4-FFF2-40B4-BE49-F238E27FC236}">
                <a16:creationId xmlns:a16="http://schemas.microsoft.com/office/drawing/2014/main" id="{A20F7ABB-10D0-630F-14F1-F8EE2B93261D}"/>
              </a:ext>
            </a:extLst>
          </p:cNvPr>
          <p:cNvPicPr>
            <a:picLocks noChangeAspect="1"/>
          </p:cNvPicPr>
          <p:nvPr/>
        </p:nvPicPr>
        <p:blipFill>
          <a:blip r:embed="rId3"/>
          <a:stretch>
            <a:fillRect/>
          </a:stretch>
        </p:blipFill>
        <p:spPr>
          <a:xfrm>
            <a:off x="800491" y="4191000"/>
            <a:ext cx="876422" cy="50489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Content Placeholder 4">
            <a:extLst>
              <a:ext uri="{FF2B5EF4-FFF2-40B4-BE49-F238E27FC236}">
                <a16:creationId xmlns:a16="http://schemas.microsoft.com/office/drawing/2014/main" id="{CE1EC51B-2586-5CA7-89DA-65C9B4975A49}"/>
              </a:ext>
            </a:extLst>
          </p:cNvPr>
          <p:cNvSpPr txBox="1">
            <a:spLocks/>
          </p:cNvSpPr>
          <p:nvPr/>
        </p:nvSpPr>
        <p:spPr>
          <a:xfrm>
            <a:off x="770010" y="1825625"/>
            <a:ext cx="9745589" cy="2360295"/>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SQL Query:</a:t>
            </a:r>
          </a:p>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rial" panose="020B0604020202020204" pitchFamily="34" charset="0"/>
                <a:cs typeface="Arial" panose="020B0604020202020204" pitchFamily="34" charset="0"/>
              </a:rPr>
              <a:t>%</a:t>
            </a:r>
            <a:r>
              <a:rPr lang="en-US" sz="1800" dirty="0" err="1">
                <a:solidFill>
                  <a:schemeClr val="accent3">
                    <a:lumMod val="25000"/>
                  </a:schemeClr>
                </a:solidFill>
                <a:latin typeface="Arial" panose="020B0604020202020204" pitchFamily="34" charset="0"/>
                <a:cs typeface="Arial" panose="020B0604020202020204" pitchFamily="34" charset="0"/>
              </a:rPr>
              <a:t>sql</a:t>
            </a:r>
            <a:r>
              <a:rPr lang="en-US" sz="1800" dirty="0">
                <a:solidFill>
                  <a:schemeClr val="accent3">
                    <a:lumMod val="25000"/>
                  </a:schemeClr>
                </a:solidFill>
                <a:latin typeface="Arial" panose="020B0604020202020204" pitchFamily="34" charset="0"/>
                <a:cs typeface="Arial" panose="020B0604020202020204" pitchFamily="34" charset="0"/>
              </a:rPr>
              <a:t> SELECT DISTINCT "</a:t>
            </a:r>
            <a:r>
              <a:rPr lang="en-US" sz="1800" dirty="0" err="1">
                <a:solidFill>
                  <a:schemeClr val="accent3">
                    <a:lumMod val="25000"/>
                  </a:schemeClr>
                </a:solidFill>
                <a:latin typeface="Arial" panose="020B0604020202020204" pitchFamily="34" charset="0"/>
                <a:cs typeface="Arial" panose="020B0604020202020204" pitchFamily="34" charset="0"/>
              </a:rPr>
              <a:t>Booster_Version</a:t>
            </a:r>
            <a:r>
              <a:rPr lang="en-US" sz="1800" dirty="0">
                <a:solidFill>
                  <a:schemeClr val="accent3">
                    <a:lumMod val="25000"/>
                  </a:schemeClr>
                </a:solidFill>
                <a:latin typeface="Arial" panose="020B0604020202020204" pitchFamily="34" charset="0"/>
                <a:cs typeface="Arial" panose="020B0604020202020204" pitchFamily="34" charset="0"/>
              </a:rPr>
              <a:t>" FROM SPACEXTABLE WHERE "</a:t>
            </a:r>
            <a:r>
              <a:rPr lang="en-US" sz="1800" dirty="0" err="1">
                <a:solidFill>
                  <a:schemeClr val="accent3">
                    <a:lumMod val="25000"/>
                  </a:schemeClr>
                </a:solidFill>
                <a:latin typeface="Arial" panose="020B0604020202020204" pitchFamily="34" charset="0"/>
                <a:cs typeface="Arial" panose="020B0604020202020204" pitchFamily="34" charset="0"/>
              </a:rPr>
              <a:t>Landing_Outcome</a:t>
            </a:r>
            <a:r>
              <a:rPr lang="en-US" sz="1800" dirty="0">
                <a:solidFill>
                  <a:schemeClr val="accent3">
                    <a:lumMod val="25000"/>
                  </a:schemeClr>
                </a:solidFill>
                <a:latin typeface="Arial" panose="020B0604020202020204" pitchFamily="34" charset="0"/>
                <a:cs typeface="Arial" panose="020B0604020202020204" pitchFamily="34" charset="0"/>
              </a:rPr>
              <a:t>" == "Success (drone ship)" AND "PAYLOAD_MASS__KG_" &gt; 4000 AND "PAYLOAD_MASS__KG_" &lt; 6000</a:t>
            </a:r>
          </a:p>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Explanation:</a:t>
            </a:r>
          </a:p>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rial" panose="020B0604020202020204" pitchFamily="34" charset="0"/>
                <a:cs typeface="Arial" panose="020B0604020202020204" pitchFamily="34" charset="0"/>
              </a:rPr>
              <a:t>The DISTINCT keyword forces the query to return results with no repetitions. The WHERE "</a:t>
            </a:r>
            <a:r>
              <a:rPr lang="en-US" sz="1800" dirty="0" err="1">
                <a:solidFill>
                  <a:schemeClr val="accent3">
                    <a:lumMod val="25000"/>
                  </a:schemeClr>
                </a:solidFill>
                <a:latin typeface="Arial" panose="020B0604020202020204" pitchFamily="34" charset="0"/>
                <a:cs typeface="Arial" panose="020B0604020202020204" pitchFamily="34" charset="0"/>
              </a:rPr>
              <a:t>Landing_Outcome</a:t>
            </a:r>
            <a:r>
              <a:rPr lang="en-US" sz="1800" dirty="0">
                <a:solidFill>
                  <a:schemeClr val="accent3">
                    <a:lumMod val="25000"/>
                  </a:schemeClr>
                </a:solidFill>
                <a:latin typeface="Arial" panose="020B0604020202020204" pitchFamily="34" charset="0"/>
                <a:cs typeface="Arial" panose="020B0604020202020204" pitchFamily="34" charset="0"/>
              </a:rPr>
              <a:t>" == "Success (drone ship)" AND "PAYLOAD_MASS__KG_" &gt; 4000 AND "PAYLOAD_MASS__KG_" &lt; 6000 clause limits the query to </a:t>
            </a:r>
            <a:r>
              <a:rPr lang="en-US" sz="1800" dirty="0" err="1">
                <a:solidFill>
                  <a:schemeClr val="accent3">
                    <a:lumMod val="25000"/>
                  </a:schemeClr>
                </a:solidFill>
                <a:latin typeface="Arial" panose="020B0604020202020204" pitchFamily="34" charset="0"/>
                <a:cs typeface="Arial" panose="020B0604020202020204" pitchFamily="34" charset="0"/>
              </a:rPr>
              <a:t>Palyload</a:t>
            </a:r>
            <a:r>
              <a:rPr lang="en-US" sz="1800" dirty="0">
                <a:solidFill>
                  <a:schemeClr val="accent3">
                    <a:lumMod val="25000"/>
                  </a:schemeClr>
                </a:solidFill>
                <a:latin typeface="Arial" panose="020B0604020202020204" pitchFamily="34" charset="0"/>
                <a:cs typeface="Arial" panose="020B0604020202020204" pitchFamily="34" charset="0"/>
              </a:rPr>
              <a:t> mass range for the successful missions on drone ship.</a:t>
            </a:r>
          </a:p>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Query Result:</a:t>
            </a:r>
          </a:p>
        </p:txBody>
      </p:sp>
      <p:pic>
        <p:nvPicPr>
          <p:cNvPr id="6" name="Imagem 5">
            <a:extLst>
              <a:ext uri="{FF2B5EF4-FFF2-40B4-BE49-F238E27FC236}">
                <a16:creationId xmlns:a16="http://schemas.microsoft.com/office/drawing/2014/main" id="{D849E4A6-F8D7-DE6F-188A-C9C463F7EB9E}"/>
              </a:ext>
            </a:extLst>
          </p:cNvPr>
          <p:cNvPicPr>
            <a:picLocks noChangeAspect="1"/>
          </p:cNvPicPr>
          <p:nvPr/>
        </p:nvPicPr>
        <p:blipFill>
          <a:blip r:embed="rId3"/>
          <a:stretch>
            <a:fillRect/>
          </a:stretch>
        </p:blipFill>
        <p:spPr>
          <a:xfrm>
            <a:off x="770011" y="4185920"/>
            <a:ext cx="1057423" cy="135273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Content Placeholder 4">
            <a:extLst>
              <a:ext uri="{FF2B5EF4-FFF2-40B4-BE49-F238E27FC236}">
                <a16:creationId xmlns:a16="http://schemas.microsoft.com/office/drawing/2014/main" id="{3743EE3D-84E7-9F2D-29BE-2D6692AA290B}"/>
              </a:ext>
            </a:extLst>
          </p:cNvPr>
          <p:cNvSpPr txBox="1">
            <a:spLocks/>
          </p:cNvSpPr>
          <p:nvPr/>
        </p:nvSpPr>
        <p:spPr>
          <a:xfrm>
            <a:off x="770010" y="1825625"/>
            <a:ext cx="9745589" cy="2360295"/>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SQL Query:</a:t>
            </a:r>
          </a:p>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rial" panose="020B0604020202020204" pitchFamily="34" charset="0"/>
                <a:cs typeface="Arial" panose="020B0604020202020204" pitchFamily="34" charset="0"/>
              </a:rPr>
              <a:t>%%</a:t>
            </a:r>
            <a:r>
              <a:rPr lang="en-US" sz="1800" dirty="0" err="1">
                <a:solidFill>
                  <a:schemeClr val="accent3">
                    <a:lumMod val="25000"/>
                  </a:schemeClr>
                </a:solidFill>
                <a:latin typeface="Arial" panose="020B0604020202020204" pitchFamily="34" charset="0"/>
                <a:cs typeface="Arial" panose="020B0604020202020204" pitchFamily="34" charset="0"/>
              </a:rPr>
              <a:t>sql</a:t>
            </a:r>
            <a:r>
              <a:rPr lang="en-US" sz="1800" dirty="0">
                <a:solidFill>
                  <a:schemeClr val="accent3">
                    <a:lumMod val="25000"/>
                  </a:schemeClr>
                </a:solidFill>
                <a:latin typeface="Arial" panose="020B0604020202020204" pitchFamily="34" charset="0"/>
                <a:cs typeface="Arial" panose="020B0604020202020204" pitchFamily="34" charset="0"/>
              </a:rPr>
              <a:t> SELECT (SELECT COUNT("</a:t>
            </a:r>
            <a:r>
              <a:rPr lang="en-US" sz="1800" dirty="0" err="1">
                <a:solidFill>
                  <a:schemeClr val="accent3">
                    <a:lumMod val="25000"/>
                  </a:schemeClr>
                </a:solidFill>
                <a:latin typeface="Arial" panose="020B0604020202020204" pitchFamily="34" charset="0"/>
                <a:cs typeface="Arial" panose="020B0604020202020204" pitchFamily="34" charset="0"/>
              </a:rPr>
              <a:t>Landing_Outcome</a:t>
            </a:r>
            <a:r>
              <a:rPr lang="en-US" sz="1800" dirty="0">
                <a:solidFill>
                  <a:schemeClr val="accent3">
                    <a:lumMod val="25000"/>
                  </a:schemeClr>
                </a:solidFill>
                <a:latin typeface="Arial" panose="020B0604020202020204" pitchFamily="34" charset="0"/>
                <a:cs typeface="Arial" panose="020B0604020202020204" pitchFamily="34" charset="0"/>
              </a:rPr>
              <a:t>") FROM SPACEXTABLE WHERE "</a:t>
            </a:r>
            <a:r>
              <a:rPr lang="en-US" sz="1800" dirty="0" err="1">
                <a:solidFill>
                  <a:schemeClr val="accent3">
                    <a:lumMod val="25000"/>
                  </a:schemeClr>
                </a:solidFill>
                <a:latin typeface="Arial" panose="020B0604020202020204" pitchFamily="34" charset="0"/>
                <a:cs typeface="Arial" panose="020B0604020202020204" pitchFamily="34" charset="0"/>
              </a:rPr>
              <a:t>Landing_Outcome</a:t>
            </a:r>
            <a:r>
              <a:rPr lang="en-US" sz="1800" dirty="0">
                <a:solidFill>
                  <a:schemeClr val="accent3">
                    <a:lumMod val="25000"/>
                  </a:schemeClr>
                </a:solidFill>
                <a:latin typeface="Arial" panose="020B0604020202020204" pitchFamily="34" charset="0"/>
                <a:cs typeface="Arial" panose="020B0604020202020204" pitchFamily="34" charset="0"/>
              </a:rPr>
              <a:t>" LIKE "Success%") AS Successes,\</a:t>
            </a:r>
          </a:p>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rial" panose="020B0604020202020204" pitchFamily="34" charset="0"/>
                <a:cs typeface="Arial" panose="020B0604020202020204" pitchFamily="34" charset="0"/>
              </a:rPr>
              <a:t>(SELECT COUNT("</a:t>
            </a:r>
            <a:r>
              <a:rPr lang="en-US" sz="1800" dirty="0" err="1">
                <a:solidFill>
                  <a:schemeClr val="accent3">
                    <a:lumMod val="25000"/>
                  </a:schemeClr>
                </a:solidFill>
                <a:latin typeface="Arial" panose="020B0604020202020204" pitchFamily="34" charset="0"/>
                <a:cs typeface="Arial" panose="020B0604020202020204" pitchFamily="34" charset="0"/>
              </a:rPr>
              <a:t>Landing_Outcome</a:t>
            </a:r>
            <a:r>
              <a:rPr lang="en-US" sz="1800" dirty="0">
                <a:solidFill>
                  <a:schemeClr val="accent3">
                    <a:lumMod val="25000"/>
                  </a:schemeClr>
                </a:solidFill>
                <a:latin typeface="Arial" panose="020B0604020202020204" pitchFamily="34" charset="0"/>
                <a:cs typeface="Arial" panose="020B0604020202020204" pitchFamily="34" charset="0"/>
              </a:rPr>
              <a:t>") FROM SPACEXTABLE WHERE "</a:t>
            </a:r>
            <a:r>
              <a:rPr lang="en-US" sz="1800" dirty="0" err="1">
                <a:solidFill>
                  <a:schemeClr val="accent3">
                    <a:lumMod val="25000"/>
                  </a:schemeClr>
                </a:solidFill>
                <a:latin typeface="Arial" panose="020B0604020202020204" pitchFamily="34" charset="0"/>
                <a:cs typeface="Arial" panose="020B0604020202020204" pitchFamily="34" charset="0"/>
              </a:rPr>
              <a:t>Landing_Outcome</a:t>
            </a:r>
            <a:r>
              <a:rPr lang="en-US" sz="1800" dirty="0">
                <a:solidFill>
                  <a:schemeClr val="accent3">
                    <a:lumMod val="25000"/>
                  </a:schemeClr>
                </a:solidFill>
                <a:latin typeface="Arial" panose="020B0604020202020204" pitchFamily="34" charset="0"/>
                <a:cs typeface="Arial" panose="020B0604020202020204" pitchFamily="34" charset="0"/>
              </a:rPr>
              <a:t>" LIKE "Failure%") AS Failures</a:t>
            </a:r>
          </a:p>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Explanation:</a:t>
            </a:r>
          </a:p>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rial" panose="020B0604020202020204" pitchFamily="34" charset="0"/>
                <a:cs typeface="Arial" panose="020B0604020202020204" pitchFamily="34" charset="0"/>
              </a:rPr>
              <a:t>We have a subquery to count every landing success and another subquery to count every landing failure.</a:t>
            </a:r>
          </a:p>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Query Result:</a:t>
            </a:r>
          </a:p>
        </p:txBody>
      </p:sp>
      <p:pic>
        <p:nvPicPr>
          <p:cNvPr id="7" name="Imagem 6">
            <a:extLst>
              <a:ext uri="{FF2B5EF4-FFF2-40B4-BE49-F238E27FC236}">
                <a16:creationId xmlns:a16="http://schemas.microsoft.com/office/drawing/2014/main" id="{91E537DB-9376-D461-444D-1111C38933CD}"/>
              </a:ext>
            </a:extLst>
          </p:cNvPr>
          <p:cNvPicPr>
            <a:picLocks noChangeAspect="1"/>
          </p:cNvPicPr>
          <p:nvPr/>
        </p:nvPicPr>
        <p:blipFill>
          <a:blip r:embed="rId3"/>
          <a:stretch>
            <a:fillRect/>
          </a:stretch>
        </p:blipFill>
        <p:spPr>
          <a:xfrm>
            <a:off x="770010" y="4185920"/>
            <a:ext cx="1200318" cy="552527"/>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Content Placeholder 4">
            <a:extLst>
              <a:ext uri="{FF2B5EF4-FFF2-40B4-BE49-F238E27FC236}">
                <a16:creationId xmlns:a16="http://schemas.microsoft.com/office/drawing/2014/main" id="{7C8D4EC9-314A-95A5-7C92-2CD4AF208D58}"/>
              </a:ext>
            </a:extLst>
          </p:cNvPr>
          <p:cNvSpPr txBox="1">
            <a:spLocks/>
          </p:cNvSpPr>
          <p:nvPr/>
        </p:nvSpPr>
        <p:spPr>
          <a:xfrm>
            <a:off x="770010" y="1825625"/>
            <a:ext cx="9745589" cy="2360295"/>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SQL Query:</a:t>
            </a:r>
          </a:p>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rial" panose="020B0604020202020204" pitchFamily="34" charset="0"/>
                <a:cs typeface="Arial" panose="020B0604020202020204" pitchFamily="34" charset="0"/>
              </a:rPr>
              <a:t>%</a:t>
            </a:r>
            <a:r>
              <a:rPr lang="en-US" sz="1800" dirty="0" err="1">
                <a:solidFill>
                  <a:schemeClr val="accent3">
                    <a:lumMod val="25000"/>
                  </a:schemeClr>
                </a:solidFill>
                <a:latin typeface="Arial" panose="020B0604020202020204" pitchFamily="34" charset="0"/>
                <a:cs typeface="Arial" panose="020B0604020202020204" pitchFamily="34" charset="0"/>
              </a:rPr>
              <a:t>sql</a:t>
            </a:r>
            <a:r>
              <a:rPr lang="en-US" sz="1800" dirty="0">
                <a:solidFill>
                  <a:schemeClr val="accent3">
                    <a:lumMod val="25000"/>
                  </a:schemeClr>
                </a:solidFill>
                <a:latin typeface="Arial" panose="020B0604020202020204" pitchFamily="34" charset="0"/>
                <a:cs typeface="Arial" panose="020B0604020202020204" pitchFamily="34" charset="0"/>
              </a:rPr>
              <a:t> SELECT DISTINCT "</a:t>
            </a:r>
            <a:r>
              <a:rPr lang="en-US" sz="1800" dirty="0" err="1">
                <a:solidFill>
                  <a:schemeClr val="accent3">
                    <a:lumMod val="25000"/>
                  </a:schemeClr>
                </a:solidFill>
                <a:latin typeface="Arial" panose="020B0604020202020204" pitchFamily="34" charset="0"/>
                <a:cs typeface="Arial" panose="020B0604020202020204" pitchFamily="34" charset="0"/>
              </a:rPr>
              <a:t>Booster_Version</a:t>
            </a:r>
            <a:r>
              <a:rPr lang="en-US" sz="1800" dirty="0">
                <a:solidFill>
                  <a:schemeClr val="accent3">
                    <a:lumMod val="25000"/>
                  </a:schemeClr>
                </a:solidFill>
                <a:latin typeface="Arial" panose="020B0604020202020204" pitchFamily="34" charset="0"/>
                <a:cs typeface="Arial" panose="020B0604020202020204" pitchFamily="34" charset="0"/>
              </a:rPr>
              <a:t>" FROM SPACEXTABLE WHERE "PAYLOAD_MASS__KG_“ = (SELECT MAX("PAYLOAD_MASS__KG_") FROM SPACEXTABLE)</a:t>
            </a:r>
          </a:p>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Explanation:</a:t>
            </a:r>
          </a:p>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rial" panose="020B0604020202020204" pitchFamily="34" charset="0"/>
                <a:cs typeface="Arial" panose="020B0604020202020204" pitchFamily="34" charset="0"/>
              </a:rPr>
              <a:t>We have a subquery to find the maximum payload carried, while main query picks each distinct booster that reached tis limit.</a:t>
            </a:r>
          </a:p>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Query Result:</a:t>
            </a:r>
          </a:p>
        </p:txBody>
      </p:sp>
      <p:pic>
        <p:nvPicPr>
          <p:cNvPr id="29" name="Imagem 28">
            <a:extLst>
              <a:ext uri="{FF2B5EF4-FFF2-40B4-BE49-F238E27FC236}">
                <a16:creationId xmlns:a16="http://schemas.microsoft.com/office/drawing/2014/main" id="{2E787AA4-92FD-1EDB-89BF-F5B3DFC80F73}"/>
              </a:ext>
            </a:extLst>
          </p:cNvPr>
          <p:cNvPicPr>
            <a:picLocks noChangeAspect="1"/>
          </p:cNvPicPr>
          <p:nvPr/>
        </p:nvPicPr>
        <p:blipFill>
          <a:blip r:embed="rId3"/>
          <a:stretch>
            <a:fillRect/>
          </a:stretch>
        </p:blipFill>
        <p:spPr>
          <a:xfrm>
            <a:off x="10285346" y="2079387"/>
            <a:ext cx="1000265" cy="341042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Content Placeholder 4">
            <a:extLst>
              <a:ext uri="{FF2B5EF4-FFF2-40B4-BE49-F238E27FC236}">
                <a16:creationId xmlns:a16="http://schemas.microsoft.com/office/drawing/2014/main" id="{A2059CA1-37F4-2A6C-C689-82C3DFD54BB0}"/>
              </a:ext>
            </a:extLst>
          </p:cNvPr>
          <p:cNvSpPr txBox="1">
            <a:spLocks/>
          </p:cNvSpPr>
          <p:nvPr/>
        </p:nvSpPr>
        <p:spPr>
          <a:xfrm>
            <a:off x="770010" y="1825625"/>
            <a:ext cx="9745589" cy="419994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a:solidFill>
                  <a:schemeClr val="accent3">
                    <a:lumMod val="25000"/>
                  </a:schemeClr>
                </a:solidFill>
                <a:latin typeface="Abadi" panose="020B0604020104020204" pitchFamily="34" charset="0"/>
              </a:rPr>
              <a:t>SQL Query:</a:t>
            </a:r>
          </a:p>
          <a:p>
            <a:pPr marL="0" indent="0">
              <a:lnSpc>
                <a:spcPct val="100000"/>
              </a:lnSpc>
              <a:spcBef>
                <a:spcPts val="0"/>
              </a:spcBef>
              <a:buFont typeface="Arial" panose="020B0604020202020204" pitchFamily="34" charset="0"/>
              <a:buNone/>
            </a:pPr>
            <a:r>
              <a:rPr lang="en-US" sz="1200" dirty="0">
                <a:solidFill>
                  <a:schemeClr val="accent3">
                    <a:lumMod val="25000"/>
                  </a:schemeClr>
                </a:solidFill>
                <a:latin typeface="Arial" panose="020B0604020202020204" pitchFamily="34" charset="0"/>
                <a:cs typeface="Arial" panose="020B0604020202020204" pitchFamily="34" charset="0"/>
              </a:rPr>
              <a:t>%</a:t>
            </a:r>
            <a:r>
              <a:rPr lang="en-US" sz="1200" dirty="0" err="1">
                <a:solidFill>
                  <a:schemeClr val="accent3">
                    <a:lumMod val="25000"/>
                  </a:schemeClr>
                </a:solidFill>
                <a:latin typeface="Arial" panose="020B0604020202020204" pitchFamily="34" charset="0"/>
                <a:cs typeface="Arial" panose="020B0604020202020204" pitchFamily="34" charset="0"/>
              </a:rPr>
              <a:t>sql</a:t>
            </a:r>
            <a:r>
              <a:rPr lang="en-US" sz="1200" dirty="0">
                <a:solidFill>
                  <a:schemeClr val="accent3">
                    <a:lumMod val="25000"/>
                  </a:schemeClr>
                </a:solidFill>
                <a:latin typeface="Arial" panose="020B0604020202020204" pitchFamily="34" charset="0"/>
                <a:cs typeface="Arial" panose="020B0604020202020204" pitchFamily="34" charset="0"/>
              </a:rPr>
              <a:t> SELECT \</a:t>
            </a:r>
          </a:p>
          <a:p>
            <a:pPr marL="0" indent="0">
              <a:lnSpc>
                <a:spcPct val="100000"/>
              </a:lnSpc>
              <a:spcBef>
                <a:spcPts val="0"/>
              </a:spcBef>
              <a:buFont typeface="Arial" panose="020B0604020202020204" pitchFamily="34" charset="0"/>
              <a:buNone/>
            </a:pPr>
            <a:r>
              <a:rPr lang="en-US" sz="1200" dirty="0">
                <a:solidFill>
                  <a:schemeClr val="accent3">
                    <a:lumMod val="25000"/>
                  </a:schemeClr>
                </a:solidFill>
                <a:latin typeface="Arial" panose="020B0604020202020204" pitchFamily="34" charset="0"/>
                <a:cs typeface="Arial" panose="020B0604020202020204" pitchFamily="34" charset="0"/>
              </a:rPr>
              <a:t>CASE \</a:t>
            </a:r>
          </a:p>
          <a:p>
            <a:pPr marL="0" indent="0">
              <a:lnSpc>
                <a:spcPct val="100000"/>
              </a:lnSpc>
              <a:spcBef>
                <a:spcPts val="0"/>
              </a:spcBef>
              <a:buFont typeface="Arial" panose="020B0604020202020204" pitchFamily="34" charset="0"/>
              <a:buNone/>
            </a:pPr>
            <a:r>
              <a:rPr lang="en-US" sz="1200" dirty="0">
                <a:solidFill>
                  <a:schemeClr val="accent3">
                    <a:lumMod val="25000"/>
                  </a:schemeClr>
                </a:solidFill>
                <a:latin typeface="Arial" panose="020B0604020202020204" pitchFamily="34" charset="0"/>
                <a:cs typeface="Arial" panose="020B0604020202020204" pitchFamily="34" charset="0"/>
              </a:rPr>
              <a:t>WHEN (</a:t>
            </a:r>
            <a:r>
              <a:rPr lang="en-US" sz="1200" dirty="0" err="1">
                <a:solidFill>
                  <a:schemeClr val="accent3">
                    <a:lumMod val="25000"/>
                  </a:schemeClr>
                </a:solidFill>
                <a:latin typeface="Arial" panose="020B0604020202020204" pitchFamily="34" charset="0"/>
                <a:cs typeface="Arial" panose="020B0604020202020204" pitchFamily="34" charset="0"/>
              </a:rPr>
              <a:t>substr</a:t>
            </a:r>
            <a:r>
              <a:rPr lang="en-US" sz="1200" dirty="0">
                <a:solidFill>
                  <a:schemeClr val="accent3">
                    <a:lumMod val="25000"/>
                  </a:schemeClr>
                </a:solidFill>
                <a:latin typeface="Arial" panose="020B0604020202020204" pitchFamily="34" charset="0"/>
                <a:cs typeface="Arial" panose="020B0604020202020204" pitchFamily="34" charset="0"/>
              </a:rPr>
              <a:t>("Date", -7, 2) = '01' OR </a:t>
            </a:r>
            <a:r>
              <a:rPr lang="en-US" sz="1200" dirty="0" err="1">
                <a:solidFill>
                  <a:schemeClr val="accent3">
                    <a:lumMod val="25000"/>
                  </a:schemeClr>
                </a:solidFill>
                <a:latin typeface="Arial" panose="020B0604020202020204" pitchFamily="34" charset="0"/>
                <a:cs typeface="Arial" panose="020B0604020202020204" pitchFamily="34" charset="0"/>
              </a:rPr>
              <a:t>substr</a:t>
            </a:r>
            <a:r>
              <a:rPr lang="en-US" sz="1200" dirty="0">
                <a:solidFill>
                  <a:schemeClr val="accent3">
                    <a:lumMod val="25000"/>
                  </a:schemeClr>
                </a:solidFill>
                <a:latin typeface="Arial" panose="020B0604020202020204" pitchFamily="34" charset="0"/>
                <a:cs typeface="Arial" panose="020B0604020202020204" pitchFamily="34" charset="0"/>
              </a:rPr>
              <a:t>("Date", -7, 2) = '/1') THEN 'January' \</a:t>
            </a:r>
          </a:p>
          <a:p>
            <a:pPr marL="0" indent="0">
              <a:lnSpc>
                <a:spcPct val="100000"/>
              </a:lnSpc>
              <a:spcBef>
                <a:spcPts val="0"/>
              </a:spcBef>
              <a:buFont typeface="Arial" panose="020B0604020202020204" pitchFamily="34" charset="0"/>
              <a:buNone/>
            </a:pPr>
            <a:r>
              <a:rPr lang="en-US" sz="1200" dirty="0">
                <a:solidFill>
                  <a:schemeClr val="accent3">
                    <a:lumMod val="25000"/>
                  </a:schemeClr>
                </a:solidFill>
                <a:latin typeface="Arial" panose="020B0604020202020204" pitchFamily="34" charset="0"/>
                <a:cs typeface="Arial" panose="020B0604020202020204" pitchFamily="34" charset="0"/>
              </a:rPr>
              <a:t>WHEN (</a:t>
            </a:r>
            <a:r>
              <a:rPr lang="en-US" sz="1200" dirty="0" err="1">
                <a:solidFill>
                  <a:schemeClr val="accent3">
                    <a:lumMod val="25000"/>
                  </a:schemeClr>
                </a:solidFill>
                <a:latin typeface="Arial" panose="020B0604020202020204" pitchFamily="34" charset="0"/>
                <a:cs typeface="Arial" panose="020B0604020202020204" pitchFamily="34" charset="0"/>
              </a:rPr>
              <a:t>substr</a:t>
            </a:r>
            <a:r>
              <a:rPr lang="en-US" sz="1200" dirty="0">
                <a:solidFill>
                  <a:schemeClr val="accent3">
                    <a:lumMod val="25000"/>
                  </a:schemeClr>
                </a:solidFill>
                <a:latin typeface="Arial" panose="020B0604020202020204" pitchFamily="34" charset="0"/>
                <a:cs typeface="Arial" panose="020B0604020202020204" pitchFamily="34" charset="0"/>
              </a:rPr>
              <a:t>("Date", -7, 2) = '02' OR </a:t>
            </a:r>
            <a:r>
              <a:rPr lang="en-US" sz="1200" dirty="0" err="1">
                <a:solidFill>
                  <a:schemeClr val="accent3">
                    <a:lumMod val="25000"/>
                  </a:schemeClr>
                </a:solidFill>
                <a:latin typeface="Arial" panose="020B0604020202020204" pitchFamily="34" charset="0"/>
                <a:cs typeface="Arial" panose="020B0604020202020204" pitchFamily="34" charset="0"/>
              </a:rPr>
              <a:t>substr</a:t>
            </a:r>
            <a:r>
              <a:rPr lang="en-US" sz="1200" dirty="0">
                <a:solidFill>
                  <a:schemeClr val="accent3">
                    <a:lumMod val="25000"/>
                  </a:schemeClr>
                </a:solidFill>
                <a:latin typeface="Arial" panose="020B0604020202020204" pitchFamily="34" charset="0"/>
                <a:cs typeface="Arial" panose="020B0604020202020204" pitchFamily="34" charset="0"/>
              </a:rPr>
              <a:t>("Date", -7, 2) = '/2') THEN 'February' \</a:t>
            </a:r>
          </a:p>
          <a:p>
            <a:pPr marL="0" indent="0">
              <a:lnSpc>
                <a:spcPct val="100000"/>
              </a:lnSpc>
              <a:spcBef>
                <a:spcPts val="0"/>
              </a:spcBef>
              <a:buFont typeface="Arial" panose="020B0604020202020204" pitchFamily="34" charset="0"/>
              <a:buNone/>
            </a:pPr>
            <a:r>
              <a:rPr lang="en-US" sz="1200" dirty="0">
                <a:solidFill>
                  <a:schemeClr val="accent3">
                    <a:lumMod val="25000"/>
                  </a:schemeClr>
                </a:solidFill>
                <a:latin typeface="Arial" panose="020B0604020202020204" pitchFamily="34" charset="0"/>
                <a:cs typeface="Arial" panose="020B0604020202020204" pitchFamily="34" charset="0"/>
              </a:rPr>
              <a:t>WHEN (</a:t>
            </a:r>
            <a:r>
              <a:rPr lang="en-US" sz="1200" dirty="0" err="1">
                <a:solidFill>
                  <a:schemeClr val="accent3">
                    <a:lumMod val="25000"/>
                  </a:schemeClr>
                </a:solidFill>
                <a:latin typeface="Arial" panose="020B0604020202020204" pitchFamily="34" charset="0"/>
                <a:cs typeface="Arial" panose="020B0604020202020204" pitchFamily="34" charset="0"/>
              </a:rPr>
              <a:t>substr</a:t>
            </a:r>
            <a:r>
              <a:rPr lang="en-US" sz="1200" dirty="0">
                <a:solidFill>
                  <a:schemeClr val="accent3">
                    <a:lumMod val="25000"/>
                  </a:schemeClr>
                </a:solidFill>
                <a:latin typeface="Arial" panose="020B0604020202020204" pitchFamily="34" charset="0"/>
                <a:cs typeface="Arial" panose="020B0604020202020204" pitchFamily="34" charset="0"/>
              </a:rPr>
              <a:t>("Date", -7, 2) = '03' OR </a:t>
            </a:r>
            <a:r>
              <a:rPr lang="en-US" sz="1200" dirty="0" err="1">
                <a:solidFill>
                  <a:schemeClr val="accent3">
                    <a:lumMod val="25000"/>
                  </a:schemeClr>
                </a:solidFill>
                <a:latin typeface="Arial" panose="020B0604020202020204" pitchFamily="34" charset="0"/>
                <a:cs typeface="Arial" panose="020B0604020202020204" pitchFamily="34" charset="0"/>
              </a:rPr>
              <a:t>substr</a:t>
            </a:r>
            <a:r>
              <a:rPr lang="en-US" sz="1200" dirty="0">
                <a:solidFill>
                  <a:schemeClr val="accent3">
                    <a:lumMod val="25000"/>
                  </a:schemeClr>
                </a:solidFill>
                <a:latin typeface="Arial" panose="020B0604020202020204" pitchFamily="34" charset="0"/>
                <a:cs typeface="Arial" panose="020B0604020202020204" pitchFamily="34" charset="0"/>
              </a:rPr>
              <a:t>("Date", -7, 2) = '/3') THEN 'March' \</a:t>
            </a:r>
          </a:p>
          <a:p>
            <a:pPr marL="0" indent="0">
              <a:lnSpc>
                <a:spcPct val="100000"/>
              </a:lnSpc>
              <a:spcBef>
                <a:spcPts val="0"/>
              </a:spcBef>
              <a:buFont typeface="Arial" panose="020B0604020202020204" pitchFamily="34" charset="0"/>
              <a:buNone/>
            </a:pPr>
            <a:r>
              <a:rPr lang="en-US" sz="1200" dirty="0">
                <a:solidFill>
                  <a:schemeClr val="accent3">
                    <a:lumMod val="25000"/>
                  </a:schemeClr>
                </a:solidFill>
                <a:latin typeface="Arial" panose="020B0604020202020204" pitchFamily="34" charset="0"/>
                <a:cs typeface="Arial" panose="020B0604020202020204" pitchFamily="34" charset="0"/>
              </a:rPr>
              <a:t>WHEN (</a:t>
            </a:r>
            <a:r>
              <a:rPr lang="en-US" sz="1200" dirty="0" err="1">
                <a:solidFill>
                  <a:schemeClr val="accent3">
                    <a:lumMod val="25000"/>
                  </a:schemeClr>
                </a:solidFill>
                <a:latin typeface="Arial" panose="020B0604020202020204" pitchFamily="34" charset="0"/>
                <a:cs typeface="Arial" panose="020B0604020202020204" pitchFamily="34" charset="0"/>
              </a:rPr>
              <a:t>substr</a:t>
            </a:r>
            <a:r>
              <a:rPr lang="en-US" sz="1200" dirty="0">
                <a:solidFill>
                  <a:schemeClr val="accent3">
                    <a:lumMod val="25000"/>
                  </a:schemeClr>
                </a:solidFill>
                <a:latin typeface="Arial" panose="020B0604020202020204" pitchFamily="34" charset="0"/>
                <a:cs typeface="Arial" panose="020B0604020202020204" pitchFamily="34" charset="0"/>
              </a:rPr>
              <a:t>("Date", -7, 2) = '04' OR </a:t>
            </a:r>
            <a:r>
              <a:rPr lang="en-US" sz="1200" dirty="0" err="1">
                <a:solidFill>
                  <a:schemeClr val="accent3">
                    <a:lumMod val="25000"/>
                  </a:schemeClr>
                </a:solidFill>
                <a:latin typeface="Arial" panose="020B0604020202020204" pitchFamily="34" charset="0"/>
                <a:cs typeface="Arial" panose="020B0604020202020204" pitchFamily="34" charset="0"/>
              </a:rPr>
              <a:t>substr</a:t>
            </a:r>
            <a:r>
              <a:rPr lang="en-US" sz="1200" dirty="0">
                <a:solidFill>
                  <a:schemeClr val="accent3">
                    <a:lumMod val="25000"/>
                  </a:schemeClr>
                </a:solidFill>
                <a:latin typeface="Arial" panose="020B0604020202020204" pitchFamily="34" charset="0"/>
                <a:cs typeface="Arial" panose="020B0604020202020204" pitchFamily="34" charset="0"/>
              </a:rPr>
              <a:t>("Date", -7, 2) = '/4') THEN 'April' \</a:t>
            </a:r>
          </a:p>
          <a:p>
            <a:pPr marL="0" indent="0">
              <a:lnSpc>
                <a:spcPct val="100000"/>
              </a:lnSpc>
              <a:spcBef>
                <a:spcPts val="0"/>
              </a:spcBef>
              <a:buFont typeface="Arial" panose="020B0604020202020204" pitchFamily="34" charset="0"/>
              <a:buNone/>
            </a:pPr>
            <a:r>
              <a:rPr lang="en-US" sz="1200" dirty="0">
                <a:solidFill>
                  <a:schemeClr val="accent3">
                    <a:lumMod val="25000"/>
                  </a:schemeClr>
                </a:solidFill>
                <a:latin typeface="Arial" panose="020B0604020202020204" pitchFamily="34" charset="0"/>
                <a:cs typeface="Arial" panose="020B0604020202020204" pitchFamily="34" charset="0"/>
              </a:rPr>
              <a:t>WHEN (</a:t>
            </a:r>
            <a:r>
              <a:rPr lang="en-US" sz="1200" dirty="0" err="1">
                <a:solidFill>
                  <a:schemeClr val="accent3">
                    <a:lumMod val="25000"/>
                  </a:schemeClr>
                </a:solidFill>
                <a:latin typeface="Arial" panose="020B0604020202020204" pitchFamily="34" charset="0"/>
                <a:cs typeface="Arial" panose="020B0604020202020204" pitchFamily="34" charset="0"/>
              </a:rPr>
              <a:t>substr</a:t>
            </a:r>
            <a:r>
              <a:rPr lang="en-US" sz="1200" dirty="0">
                <a:solidFill>
                  <a:schemeClr val="accent3">
                    <a:lumMod val="25000"/>
                  </a:schemeClr>
                </a:solidFill>
                <a:latin typeface="Arial" panose="020B0604020202020204" pitchFamily="34" charset="0"/>
                <a:cs typeface="Arial" panose="020B0604020202020204" pitchFamily="34" charset="0"/>
              </a:rPr>
              <a:t>("Date", -7, 2) = '05' OR </a:t>
            </a:r>
            <a:r>
              <a:rPr lang="en-US" sz="1200" dirty="0" err="1">
                <a:solidFill>
                  <a:schemeClr val="accent3">
                    <a:lumMod val="25000"/>
                  </a:schemeClr>
                </a:solidFill>
                <a:latin typeface="Arial" panose="020B0604020202020204" pitchFamily="34" charset="0"/>
                <a:cs typeface="Arial" panose="020B0604020202020204" pitchFamily="34" charset="0"/>
              </a:rPr>
              <a:t>substr</a:t>
            </a:r>
            <a:r>
              <a:rPr lang="en-US" sz="1200" dirty="0">
                <a:solidFill>
                  <a:schemeClr val="accent3">
                    <a:lumMod val="25000"/>
                  </a:schemeClr>
                </a:solidFill>
                <a:latin typeface="Arial" panose="020B0604020202020204" pitchFamily="34" charset="0"/>
                <a:cs typeface="Arial" panose="020B0604020202020204" pitchFamily="34" charset="0"/>
              </a:rPr>
              <a:t>("Date", -7, 2) = '/5') THEN 'May' \</a:t>
            </a:r>
          </a:p>
          <a:p>
            <a:pPr marL="0" indent="0">
              <a:lnSpc>
                <a:spcPct val="100000"/>
              </a:lnSpc>
              <a:spcBef>
                <a:spcPts val="0"/>
              </a:spcBef>
              <a:buFont typeface="Arial" panose="020B0604020202020204" pitchFamily="34" charset="0"/>
              <a:buNone/>
            </a:pPr>
            <a:r>
              <a:rPr lang="en-US" sz="1200" dirty="0">
                <a:solidFill>
                  <a:schemeClr val="accent3">
                    <a:lumMod val="25000"/>
                  </a:schemeClr>
                </a:solidFill>
                <a:latin typeface="Arial" panose="020B0604020202020204" pitchFamily="34" charset="0"/>
                <a:cs typeface="Arial" panose="020B0604020202020204" pitchFamily="34" charset="0"/>
              </a:rPr>
              <a:t>WHEN (</a:t>
            </a:r>
            <a:r>
              <a:rPr lang="en-US" sz="1200" dirty="0" err="1">
                <a:solidFill>
                  <a:schemeClr val="accent3">
                    <a:lumMod val="25000"/>
                  </a:schemeClr>
                </a:solidFill>
                <a:latin typeface="Arial" panose="020B0604020202020204" pitchFamily="34" charset="0"/>
                <a:cs typeface="Arial" panose="020B0604020202020204" pitchFamily="34" charset="0"/>
              </a:rPr>
              <a:t>substr</a:t>
            </a:r>
            <a:r>
              <a:rPr lang="en-US" sz="1200" dirty="0">
                <a:solidFill>
                  <a:schemeClr val="accent3">
                    <a:lumMod val="25000"/>
                  </a:schemeClr>
                </a:solidFill>
                <a:latin typeface="Arial" panose="020B0604020202020204" pitchFamily="34" charset="0"/>
                <a:cs typeface="Arial" panose="020B0604020202020204" pitchFamily="34" charset="0"/>
              </a:rPr>
              <a:t>("Date", -7, 2) = '06' OR </a:t>
            </a:r>
            <a:r>
              <a:rPr lang="en-US" sz="1200" dirty="0" err="1">
                <a:solidFill>
                  <a:schemeClr val="accent3">
                    <a:lumMod val="25000"/>
                  </a:schemeClr>
                </a:solidFill>
                <a:latin typeface="Arial" panose="020B0604020202020204" pitchFamily="34" charset="0"/>
                <a:cs typeface="Arial" panose="020B0604020202020204" pitchFamily="34" charset="0"/>
              </a:rPr>
              <a:t>substr</a:t>
            </a:r>
            <a:r>
              <a:rPr lang="en-US" sz="1200" dirty="0">
                <a:solidFill>
                  <a:schemeClr val="accent3">
                    <a:lumMod val="25000"/>
                  </a:schemeClr>
                </a:solidFill>
                <a:latin typeface="Arial" panose="020B0604020202020204" pitchFamily="34" charset="0"/>
                <a:cs typeface="Arial" panose="020B0604020202020204" pitchFamily="34" charset="0"/>
              </a:rPr>
              <a:t>("Date", -7, 2) = '/6') THEN 'June' \</a:t>
            </a:r>
          </a:p>
          <a:p>
            <a:pPr marL="0" indent="0">
              <a:lnSpc>
                <a:spcPct val="100000"/>
              </a:lnSpc>
              <a:spcBef>
                <a:spcPts val="0"/>
              </a:spcBef>
              <a:buFont typeface="Arial" panose="020B0604020202020204" pitchFamily="34" charset="0"/>
              <a:buNone/>
            </a:pPr>
            <a:r>
              <a:rPr lang="en-US" sz="1200" dirty="0">
                <a:solidFill>
                  <a:schemeClr val="accent3">
                    <a:lumMod val="25000"/>
                  </a:schemeClr>
                </a:solidFill>
                <a:latin typeface="Arial" panose="020B0604020202020204" pitchFamily="34" charset="0"/>
                <a:cs typeface="Arial" panose="020B0604020202020204" pitchFamily="34" charset="0"/>
              </a:rPr>
              <a:t>WHEN (</a:t>
            </a:r>
            <a:r>
              <a:rPr lang="en-US" sz="1200" dirty="0" err="1">
                <a:solidFill>
                  <a:schemeClr val="accent3">
                    <a:lumMod val="25000"/>
                  </a:schemeClr>
                </a:solidFill>
                <a:latin typeface="Arial" panose="020B0604020202020204" pitchFamily="34" charset="0"/>
                <a:cs typeface="Arial" panose="020B0604020202020204" pitchFamily="34" charset="0"/>
              </a:rPr>
              <a:t>substr</a:t>
            </a:r>
            <a:r>
              <a:rPr lang="en-US" sz="1200" dirty="0">
                <a:solidFill>
                  <a:schemeClr val="accent3">
                    <a:lumMod val="25000"/>
                  </a:schemeClr>
                </a:solidFill>
                <a:latin typeface="Arial" panose="020B0604020202020204" pitchFamily="34" charset="0"/>
                <a:cs typeface="Arial" panose="020B0604020202020204" pitchFamily="34" charset="0"/>
              </a:rPr>
              <a:t>("Date", -7, 2) = '07' OR </a:t>
            </a:r>
            <a:r>
              <a:rPr lang="en-US" sz="1200" dirty="0" err="1">
                <a:solidFill>
                  <a:schemeClr val="accent3">
                    <a:lumMod val="25000"/>
                  </a:schemeClr>
                </a:solidFill>
                <a:latin typeface="Arial" panose="020B0604020202020204" pitchFamily="34" charset="0"/>
                <a:cs typeface="Arial" panose="020B0604020202020204" pitchFamily="34" charset="0"/>
              </a:rPr>
              <a:t>substr</a:t>
            </a:r>
            <a:r>
              <a:rPr lang="en-US" sz="1200" dirty="0">
                <a:solidFill>
                  <a:schemeClr val="accent3">
                    <a:lumMod val="25000"/>
                  </a:schemeClr>
                </a:solidFill>
                <a:latin typeface="Arial" panose="020B0604020202020204" pitchFamily="34" charset="0"/>
                <a:cs typeface="Arial" panose="020B0604020202020204" pitchFamily="34" charset="0"/>
              </a:rPr>
              <a:t>("Date", -7, 2) = '/7') THEN 'July' \</a:t>
            </a:r>
          </a:p>
          <a:p>
            <a:pPr marL="0" indent="0">
              <a:lnSpc>
                <a:spcPct val="100000"/>
              </a:lnSpc>
              <a:spcBef>
                <a:spcPts val="0"/>
              </a:spcBef>
              <a:buFont typeface="Arial" panose="020B0604020202020204" pitchFamily="34" charset="0"/>
              <a:buNone/>
            </a:pPr>
            <a:r>
              <a:rPr lang="en-US" sz="1200" dirty="0">
                <a:solidFill>
                  <a:schemeClr val="accent3">
                    <a:lumMod val="25000"/>
                  </a:schemeClr>
                </a:solidFill>
                <a:latin typeface="Arial" panose="020B0604020202020204" pitchFamily="34" charset="0"/>
                <a:cs typeface="Arial" panose="020B0604020202020204" pitchFamily="34" charset="0"/>
              </a:rPr>
              <a:t>WHEN (</a:t>
            </a:r>
            <a:r>
              <a:rPr lang="en-US" sz="1200" dirty="0" err="1">
                <a:solidFill>
                  <a:schemeClr val="accent3">
                    <a:lumMod val="25000"/>
                  </a:schemeClr>
                </a:solidFill>
                <a:latin typeface="Arial" panose="020B0604020202020204" pitchFamily="34" charset="0"/>
                <a:cs typeface="Arial" panose="020B0604020202020204" pitchFamily="34" charset="0"/>
              </a:rPr>
              <a:t>substr</a:t>
            </a:r>
            <a:r>
              <a:rPr lang="en-US" sz="1200" dirty="0">
                <a:solidFill>
                  <a:schemeClr val="accent3">
                    <a:lumMod val="25000"/>
                  </a:schemeClr>
                </a:solidFill>
                <a:latin typeface="Arial" panose="020B0604020202020204" pitchFamily="34" charset="0"/>
                <a:cs typeface="Arial" panose="020B0604020202020204" pitchFamily="34" charset="0"/>
              </a:rPr>
              <a:t>("Date", -7, 2) = '08' OR </a:t>
            </a:r>
            <a:r>
              <a:rPr lang="en-US" sz="1200" dirty="0" err="1">
                <a:solidFill>
                  <a:schemeClr val="accent3">
                    <a:lumMod val="25000"/>
                  </a:schemeClr>
                </a:solidFill>
                <a:latin typeface="Arial" panose="020B0604020202020204" pitchFamily="34" charset="0"/>
                <a:cs typeface="Arial" panose="020B0604020202020204" pitchFamily="34" charset="0"/>
              </a:rPr>
              <a:t>substr</a:t>
            </a:r>
            <a:r>
              <a:rPr lang="en-US" sz="1200" dirty="0">
                <a:solidFill>
                  <a:schemeClr val="accent3">
                    <a:lumMod val="25000"/>
                  </a:schemeClr>
                </a:solidFill>
                <a:latin typeface="Arial" panose="020B0604020202020204" pitchFamily="34" charset="0"/>
                <a:cs typeface="Arial" panose="020B0604020202020204" pitchFamily="34" charset="0"/>
              </a:rPr>
              <a:t>("Date", -7, 2) = '/8') THEN 'August' \</a:t>
            </a:r>
          </a:p>
          <a:p>
            <a:pPr marL="0" indent="0">
              <a:lnSpc>
                <a:spcPct val="100000"/>
              </a:lnSpc>
              <a:spcBef>
                <a:spcPts val="0"/>
              </a:spcBef>
              <a:buFont typeface="Arial" panose="020B0604020202020204" pitchFamily="34" charset="0"/>
              <a:buNone/>
            </a:pPr>
            <a:r>
              <a:rPr lang="en-US" sz="1200" dirty="0">
                <a:solidFill>
                  <a:schemeClr val="accent3">
                    <a:lumMod val="25000"/>
                  </a:schemeClr>
                </a:solidFill>
                <a:latin typeface="Arial" panose="020B0604020202020204" pitchFamily="34" charset="0"/>
                <a:cs typeface="Arial" panose="020B0604020202020204" pitchFamily="34" charset="0"/>
              </a:rPr>
              <a:t>WHEN (</a:t>
            </a:r>
            <a:r>
              <a:rPr lang="en-US" sz="1200" dirty="0" err="1">
                <a:solidFill>
                  <a:schemeClr val="accent3">
                    <a:lumMod val="25000"/>
                  </a:schemeClr>
                </a:solidFill>
                <a:latin typeface="Arial" panose="020B0604020202020204" pitchFamily="34" charset="0"/>
                <a:cs typeface="Arial" panose="020B0604020202020204" pitchFamily="34" charset="0"/>
              </a:rPr>
              <a:t>substr</a:t>
            </a:r>
            <a:r>
              <a:rPr lang="en-US" sz="1200" dirty="0">
                <a:solidFill>
                  <a:schemeClr val="accent3">
                    <a:lumMod val="25000"/>
                  </a:schemeClr>
                </a:solidFill>
                <a:latin typeface="Arial" panose="020B0604020202020204" pitchFamily="34" charset="0"/>
                <a:cs typeface="Arial" panose="020B0604020202020204" pitchFamily="34" charset="0"/>
              </a:rPr>
              <a:t>("Date", -7, 2) = '09' OR </a:t>
            </a:r>
            <a:r>
              <a:rPr lang="en-US" sz="1200" dirty="0" err="1">
                <a:solidFill>
                  <a:schemeClr val="accent3">
                    <a:lumMod val="25000"/>
                  </a:schemeClr>
                </a:solidFill>
                <a:latin typeface="Arial" panose="020B0604020202020204" pitchFamily="34" charset="0"/>
                <a:cs typeface="Arial" panose="020B0604020202020204" pitchFamily="34" charset="0"/>
              </a:rPr>
              <a:t>substr</a:t>
            </a:r>
            <a:r>
              <a:rPr lang="en-US" sz="1200" dirty="0">
                <a:solidFill>
                  <a:schemeClr val="accent3">
                    <a:lumMod val="25000"/>
                  </a:schemeClr>
                </a:solidFill>
                <a:latin typeface="Arial" panose="020B0604020202020204" pitchFamily="34" charset="0"/>
                <a:cs typeface="Arial" panose="020B0604020202020204" pitchFamily="34" charset="0"/>
              </a:rPr>
              <a:t>("Date", -7, 2) = '/9') THEN 'September' \</a:t>
            </a:r>
          </a:p>
          <a:p>
            <a:pPr marL="0" indent="0">
              <a:lnSpc>
                <a:spcPct val="100000"/>
              </a:lnSpc>
              <a:spcBef>
                <a:spcPts val="0"/>
              </a:spcBef>
              <a:buFont typeface="Arial" panose="020B0604020202020204" pitchFamily="34" charset="0"/>
              <a:buNone/>
            </a:pPr>
            <a:r>
              <a:rPr lang="en-US" sz="1200" dirty="0">
                <a:solidFill>
                  <a:schemeClr val="accent3">
                    <a:lumMod val="25000"/>
                  </a:schemeClr>
                </a:solidFill>
                <a:latin typeface="Arial" panose="020B0604020202020204" pitchFamily="34" charset="0"/>
                <a:cs typeface="Arial" panose="020B0604020202020204" pitchFamily="34" charset="0"/>
              </a:rPr>
              <a:t>WHEN (</a:t>
            </a:r>
            <a:r>
              <a:rPr lang="en-US" sz="1200" dirty="0" err="1">
                <a:solidFill>
                  <a:schemeClr val="accent3">
                    <a:lumMod val="25000"/>
                  </a:schemeClr>
                </a:solidFill>
                <a:latin typeface="Arial" panose="020B0604020202020204" pitchFamily="34" charset="0"/>
                <a:cs typeface="Arial" panose="020B0604020202020204" pitchFamily="34" charset="0"/>
              </a:rPr>
              <a:t>substr</a:t>
            </a:r>
            <a:r>
              <a:rPr lang="en-US" sz="1200" dirty="0">
                <a:solidFill>
                  <a:schemeClr val="accent3">
                    <a:lumMod val="25000"/>
                  </a:schemeClr>
                </a:solidFill>
                <a:latin typeface="Arial" panose="020B0604020202020204" pitchFamily="34" charset="0"/>
                <a:cs typeface="Arial" panose="020B0604020202020204" pitchFamily="34" charset="0"/>
              </a:rPr>
              <a:t>("Date", -7, 2) = '10') THEN 'October' \</a:t>
            </a:r>
          </a:p>
          <a:p>
            <a:pPr marL="0" indent="0">
              <a:lnSpc>
                <a:spcPct val="100000"/>
              </a:lnSpc>
              <a:spcBef>
                <a:spcPts val="0"/>
              </a:spcBef>
              <a:buFont typeface="Arial" panose="020B0604020202020204" pitchFamily="34" charset="0"/>
              <a:buNone/>
            </a:pPr>
            <a:r>
              <a:rPr lang="en-US" sz="1200" dirty="0">
                <a:solidFill>
                  <a:schemeClr val="accent3">
                    <a:lumMod val="25000"/>
                  </a:schemeClr>
                </a:solidFill>
                <a:latin typeface="Arial" panose="020B0604020202020204" pitchFamily="34" charset="0"/>
                <a:cs typeface="Arial" panose="020B0604020202020204" pitchFamily="34" charset="0"/>
              </a:rPr>
              <a:t>WHEN (</a:t>
            </a:r>
            <a:r>
              <a:rPr lang="en-US" sz="1200" dirty="0" err="1">
                <a:solidFill>
                  <a:schemeClr val="accent3">
                    <a:lumMod val="25000"/>
                  </a:schemeClr>
                </a:solidFill>
                <a:latin typeface="Arial" panose="020B0604020202020204" pitchFamily="34" charset="0"/>
                <a:cs typeface="Arial" panose="020B0604020202020204" pitchFamily="34" charset="0"/>
              </a:rPr>
              <a:t>substr</a:t>
            </a:r>
            <a:r>
              <a:rPr lang="en-US" sz="1200" dirty="0">
                <a:solidFill>
                  <a:schemeClr val="accent3">
                    <a:lumMod val="25000"/>
                  </a:schemeClr>
                </a:solidFill>
                <a:latin typeface="Arial" panose="020B0604020202020204" pitchFamily="34" charset="0"/>
                <a:cs typeface="Arial" panose="020B0604020202020204" pitchFamily="34" charset="0"/>
              </a:rPr>
              <a:t>("Date", -7, 2) = '11') THEN 'November' \</a:t>
            </a:r>
          </a:p>
          <a:p>
            <a:pPr marL="0" indent="0">
              <a:lnSpc>
                <a:spcPct val="100000"/>
              </a:lnSpc>
              <a:spcBef>
                <a:spcPts val="0"/>
              </a:spcBef>
              <a:buFont typeface="Arial" panose="020B0604020202020204" pitchFamily="34" charset="0"/>
              <a:buNone/>
            </a:pPr>
            <a:r>
              <a:rPr lang="en-US" sz="1200" dirty="0">
                <a:solidFill>
                  <a:schemeClr val="accent3">
                    <a:lumMod val="25000"/>
                  </a:schemeClr>
                </a:solidFill>
                <a:latin typeface="Arial" panose="020B0604020202020204" pitchFamily="34" charset="0"/>
                <a:cs typeface="Arial" panose="020B0604020202020204" pitchFamily="34" charset="0"/>
              </a:rPr>
              <a:t>WHEN (</a:t>
            </a:r>
            <a:r>
              <a:rPr lang="en-US" sz="1200" dirty="0" err="1">
                <a:solidFill>
                  <a:schemeClr val="accent3">
                    <a:lumMod val="25000"/>
                  </a:schemeClr>
                </a:solidFill>
                <a:latin typeface="Arial" panose="020B0604020202020204" pitchFamily="34" charset="0"/>
                <a:cs typeface="Arial" panose="020B0604020202020204" pitchFamily="34" charset="0"/>
              </a:rPr>
              <a:t>substr</a:t>
            </a:r>
            <a:r>
              <a:rPr lang="en-US" sz="1200" dirty="0">
                <a:solidFill>
                  <a:schemeClr val="accent3">
                    <a:lumMod val="25000"/>
                  </a:schemeClr>
                </a:solidFill>
                <a:latin typeface="Arial" panose="020B0604020202020204" pitchFamily="34" charset="0"/>
                <a:cs typeface="Arial" panose="020B0604020202020204" pitchFamily="34" charset="0"/>
              </a:rPr>
              <a:t>("Date", -7, 2) = '12') THEN 'December' \</a:t>
            </a:r>
          </a:p>
          <a:p>
            <a:pPr marL="0" indent="0">
              <a:lnSpc>
                <a:spcPct val="100000"/>
              </a:lnSpc>
              <a:spcBef>
                <a:spcPts val="0"/>
              </a:spcBef>
              <a:buFont typeface="Arial" panose="020B0604020202020204" pitchFamily="34" charset="0"/>
              <a:buNone/>
            </a:pPr>
            <a:r>
              <a:rPr lang="en-US" sz="1200" dirty="0">
                <a:solidFill>
                  <a:schemeClr val="accent3">
                    <a:lumMod val="25000"/>
                  </a:schemeClr>
                </a:solidFill>
                <a:latin typeface="Arial" panose="020B0604020202020204" pitchFamily="34" charset="0"/>
                <a:cs typeface="Arial" panose="020B0604020202020204" pitchFamily="34" charset="0"/>
              </a:rPr>
              <a:t>ELSE </a:t>
            </a:r>
            <a:r>
              <a:rPr lang="en-US" sz="1200" dirty="0" err="1">
                <a:solidFill>
                  <a:schemeClr val="accent3">
                    <a:lumMod val="25000"/>
                  </a:schemeClr>
                </a:solidFill>
                <a:latin typeface="Arial" panose="020B0604020202020204" pitchFamily="34" charset="0"/>
                <a:cs typeface="Arial" panose="020B0604020202020204" pitchFamily="34" charset="0"/>
              </a:rPr>
              <a:t>substr</a:t>
            </a:r>
            <a:r>
              <a:rPr lang="en-US" sz="1200" dirty="0">
                <a:solidFill>
                  <a:schemeClr val="accent3">
                    <a:lumMod val="25000"/>
                  </a:schemeClr>
                </a:solidFill>
                <a:latin typeface="Arial" panose="020B0604020202020204" pitchFamily="34" charset="0"/>
                <a:cs typeface="Arial" panose="020B0604020202020204" pitchFamily="34" charset="0"/>
              </a:rPr>
              <a:t>("Date", -7, 2) \</a:t>
            </a:r>
          </a:p>
          <a:p>
            <a:pPr marL="0" indent="0">
              <a:lnSpc>
                <a:spcPct val="100000"/>
              </a:lnSpc>
              <a:spcBef>
                <a:spcPts val="0"/>
              </a:spcBef>
              <a:buFont typeface="Arial" panose="020B0604020202020204" pitchFamily="34" charset="0"/>
              <a:buNone/>
            </a:pPr>
            <a:r>
              <a:rPr lang="en-US" sz="1200" dirty="0">
                <a:solidFill>
                  <a:schemeClr val="accent3">
                    <a:lumMod val="25000"/>
                  </a:schemeClr>
                </a:solidFill>
                <a:latin typeface="Arial" panose="020B0604020202020204" pitchFamily="34" charset="0"/>
                <a:cs typeface="Arial" panose="020B0604020202020204" pitchFamily="34" charset="0"/>
              </a:rPr>
              <a:t>END AS "Month of 2015", \</a:t>
            </a:r>
          </a:p>
          <a:p>
            <a:pPr marL="0" indent="0">
              <a:lnSpc>
                <a:spcPct val="100000"/>
              </a:lnSpc>
              <a:spcBef>
                <a:spcPts val="0"/>
              </a:spcBef>
              <a:buFont typeface="Arial" panose="020B0604020202020204" pitchFamily="34" charset="0"/>
              <a:buNone/>
            </a:pPr>
            <a:r>
              <a:rPr lang="en-US" sz="1200" dirty="0">
                <a:solidFill>
                  <a:schemeClr val="accent3">
                    <a:lumMod val="25000"/>
                  </a:schemeClr>
                </a:solidFill>
                <a:latin typeface="Arial" panose="020B0604020202020204" pitchFamily="34" charset="0"/>
                <a:cs typeface="Arial" panose="020B0604020202020204" pitchFamily="34" charset="0"/>
              </a:rPr>
              <a:t>"</a:t>
            </a:r>
            <a:r>
              <a:rPr lang="en-US" sz="1200" dirty="0" err="1">
                <a:solidFill>
                  <a:schemeClr val="accent3">
                    <a:lumMod val="25000"/>
                  </a:schemeClr>
                </a:solidFill>
                <a:latin typeface="Arial" panose="020B0604020202020204" pitchFamily="34" charset="0"/>
                <a:cs typeface="Arial" panose="020B0604020202020204" pitchFamily="34" charset="0"/>
              </a:rPr>
              <a:t>Landing_Outcome</a:t>
            </a:r>
            <a:r>
              <a:rPr lang="en-US" sz="1200" dirty="0">
                <a:solidFill>
                  <a:schemeClr val="accent3">
                    <a:lumMod val="25000"/>
                  </a:schemeClr>
                </a:solidFill>
                <a:latin typeface="Arial" panose="020B0604020202020204" pitchFamily="34" charset="0"/>
                <a:cs typeface="Arial" panose="020B0604020202020204" pitchFamily="34" charset="0"/>
              </a:rPr>
              <a:t>", "</a:t>
            </a:r>
            <a:r>
              <a:rPr lang="en-US" sz="1200" dirty="0" err="1">
                <a:solidFill>
                  <a:schemeClr val="accent3">
                    <a:lumMod val="25000"/>
                  </a:schemeClr>
                </a:solidFill>
                <a:latin typeface="Arial" panose="020B0604020202020204" pitchFamily="34" charset="0"/>
                <a:cs typeface="Arial" panose="020B0604020202020204" pitchFamily="34" charset="0"/>
              </a:rPr>
              <a:t>Booster_Version</a:t>
            </a:r>
            <a:r>
              <a:rPr lang="en-US" sz="1200" dirty="0">
                <a:solidFill>
                  <a:schemeClr val="accent3">
                    <a:lumMod val="25000"/>
                  </a:schemeClr>
                </a:solidFill>
                <a:latin typeface="Arial" panose="020B0604020202020204" pitchFamily="34" charset="0"/>
                <a:cs typeface="Arial" panose="020B0604020202020204" pitchFamily="34" charset="0"/>
              </a:rPr>
              <a:t>" , "</a:t>
            </a:r>
            <a:r>
              <a:rPr lang="en-US" sz="1200" dirty="0" err="1">
                <a:solidFill>
                  <a:schemeClr val="accent3">
                    <a:lumMod val="25000"/>
                  </a:schemeClr>
                </a:solidFill>
                <a:latin typeface="Arial" panose="020B0604020202020204" pitchFamily="34" charset="0"/>
                <a:cs typeface="Arial" panose="020B0604020202020204" pitchFamily="34" charset="0"/>
              </a:rPr>
              <a:t>Launch_Site</a:t>
            </a:r>
            <a:r>
              <a:rPr lang="en-US" sz="1200" dirty="0">
                <a:solidFill>
                  <a:schemeClr val="accent3">
                    <a:lumMod val="25000"/>
                  </a:schemeClr>
                </a:solidFill>
                <a:latin typeface="Arial" panose="020B0604020202020204" pitchFamily="34" charset="0"/>
                <a:cs typeface="Arial" panose="020B0604020202020204" pitchFamily="34" charset="0"/>
              </a:rPr>
              <a:t>" \</a:t>
            </a:r>
          </a:p>
          <a:p>
            <a:pPr marL="0" indent="0">
              <a:lnSpc>
                <a:spcPct val="100000"/>
              </a:lnSpc>
              <a:spcBef>
                <a:spcPts val="0"/>
              </a:spcBef>
              <a:buFont typeface="Arial" panose="020B0604020202020204" pitchFamily="34" charset="0"/>
              <a:buNone/>
            </a:pPr>
            <a:r>
              <a:rPr lang="en-US" sz="1200" dirty="0">
                <a:solidFill>
                  <a:schemeClr val="accent3">
                    <a:lumMod val="25000"/>
                  </a:schemeClr>
                </a:solidFill>
                <a:latin typeface="Arial" panose="020B0604020202020204" pitchFamily="34" charset="0"/>
                <a:cs typeface="Arial" panose="020B0604020202020204" pitchFamily="34" charset="0"/>
              </a:rPr>
              <a:t>FROM SPACEXTABLE \</a:t>
            </a:r>
          </a:p>
          <a:p>
            <a:pPr marL="0" indent="0">
              <a:lnSpc>
                <a:spcPct val="100000"/>
              </a:lnSpc>
              <a:spcBef>
                <a:spcPts val="0"/>
              </a:spcBef>
              <a:buFont typeface="Arial" panose="020B0604020202020204" pitchFamily="34" charset="0"/>
              <a:buNone/>
            </a:pPr>
            <a:r>
              <a:rPr lang="en-US" sz="1200" dirty="0">
                <a:solidFill>
                  <a:schemeClr val="accent3">
                    <a:lumMod val="25000"/>
                  </a:schemeClr>
                </a:solidFill>
                <a:latin typeface="Arial" panose="020B0604020202020204" pitchFamily="34" charset="0"/>
                <a:cs typeface="Arial" panose="020B0604020202020204" pitchFamily="34" charset="0"/>
              </a:rPr>
              <a:t>WHERE </a:t>
            </a:r>
            <a:r>
              <a:rPr lang="en-US" sz="1200" dirty="0" err="1">
                <a:solidFill>
                  <a:schemeClr val="accent3">
                    <a:lumMod val="25000"/>
                  </a:schemeClr>
                </a:solidFill>
                <a:latin typeface="Arial" panose="020B0604020202020204" pitchFamily="34" charset="0"/>
                <a:cs typeface="Arial" panose="020B0604020202020204" pitchFamily="34" charset="0"/>
              </a:rPr>
              <a:t>substr</a:t>
            </a:r>
            <a:r>
              <a:rPr lang="en-US" sz="1200" dirty="0">
                <a:solidFill>
                  <a:schemeClr val="accent3">
                    <a:lumMod val="25000"/>
                  </a:schemeClr>
                </a:solidFill>
                <a:latin typeface="Arial" panose="020B0604020202020204" pitchFamily="34" charset="0"/>
                <a:cs typeface="Arial" panose="020B0604020202020204" pitchFamily="34" charset="0"/>
              </a:rPr>
              <a:t>("Date", -4, 4) = "2015" AND "</a:t>
            </a:r>
            <a:r>
              <a:rPr lang="en-US" sz="1200" dirty="0" err="1">
                <a:solidFill>
                  <a:schemeClr val="accent3">
                    <a:lumMod val="25000"/>
                  </a:schemeClr>
                </a:solidFill>
                <a:latin typeface="Arial" panose="020B0604020202020204" pitchFamily="34" charset="0"/>
                <a:cs typeface="Arial" panose="020B0604020202020204" pitchFamily="34" charset="0"/>
              </a:rPr>
              <a:t>Landing_Outcome</a:t>
            </a:r>
            <a:r>
              <a:rPr lang="en-US" sz="1200" dirty="0">
                <a:solidFill>
                  <a:schemeClr val="accent3">
                    <a:lumMod val="25000"/>
                  </a:schemeClr>
                </a:solidFill>
                <a:latin typeface="Arial" panose="020B0604020202020204" pitchFamily="34" charset="0"/>
                <a:cs typeface="Arial" panose="020B0604020202020204" pitchFamily="34" charset="0"/>
              </a:rPr>
              <a:t>" = "Failure (drone ship)"  )</a:t>
            </a:r>
            <a:endParaRPr lang="en-US" sz="1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8915617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Content Placeholder 4">
            <a:extLst>
              <a:ext uri="{FF2B5EF4-FFF2-40B4-BE49-F238E27FC236}">
                <a16:creationId xmlns:a16="http://schemas.microsoft.com/office/drawing/2014/main" id="{A2059CA1-37F4-2A6C-C689-82C3DFD54BB0}"/>
              </a:ext>
            </a:extLst>
          </p:cNvPr>
          <p:cNvSpPr txBox="1">
            <a:spLocks/>
          </p:cNvSpPr>
          <p:nvPr/>
        </p:nvSpPr>
        <p:spPr>
          <a:xfrm>
            <a:off x="770010" y="1825625"/>
            <a:ext cx="9745589" cy="193357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Explanation:</a:t>
            </a:r>
          </a:p>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rial" panose="020B0604020202020204" pitchFamily="34" charset="0"/>
                <a:cs typeface="Arial" panose="020B0604020202020204" pitchFamily="34" charset="0"/>
              </a:rPr>
              <a:t>The CASE clause act together with </a:t>
            </a:r>
            <a:r>
              <a:rPr lang="en-US" sz="1800" dirty="0" err="1">
                <a:solidFill>
                  <a:schemeClr val="accent3">
                    <a:lumMod val="25000"/>
                  </a:schemeClr>
                </a:solidFill>
                <a:latin typeface="Arial" panose="020B0604020202020204" pitchFamily="34" charset="0"/>
                <a:cs typeface="Arial" panose="020B0604020202020204" pitchFamily="34" charset="0"/>
              </a:rPr>
              <a:t>substr</a:t>
            </a:r>
            <a:r>
              <a:rPr lang="en-US" sz="1800" dirty="0">
                <a:solidFill>
                  <a:schemeClr val="accent3">
                    <a:lumMod val="25000"/>
                  </a:schemeClr>
                </a:solidFill>
                <a:latin typeface="Arial" panose="020B0604020202020204" pitchFamily="34" charset="0"/>
                <a:cs typeface="Arial" panose="020B0604020202020204" pitchFamily="34" charset="0"/>
              </a:rPr>
              <a:t>() function to parse the data column and properly assign the month.</a:t>
            </a:r>
          </a:p>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Query Result:</a:t>
            </a:r>
          </a:p>
        </p:txBody>
      </p:sp>
      <p:pic>
        <p:nvPicPr>
          <p:cNvPr id="7" name="Imagem 6">
            <a:extLst>
              <a:ext uri="{FF2B5EF4-FFF2-40B4-BE49-F238E27FC236}">
                <a16:creationId xmlns:a16="http://schemas.microsoft.com/office/drawing/2014/main" id="{A9E32B52-F29D-289D-630F-3175A64CA3F4}"/>
              </a:ext>
            </a:extLst>
          </p:cNvPr>
          <p:cNvPicPr>
            <a:picLocks noChangeAspect="1"/>
          </p:cNvPicPr>
          <p:nvPr/>
        </p:nvPicPr>
        <p:blipFill>
          <a:blip r:embed="rId3"/>
          <a:stretch>
            <a:fillRect/>
          </a:stretch>
        </p:blipFill>
        <p:spPr>
          <a:xfrm>
            <a:off x="770010" y="3829106"/>
            <a:ext cx="3753374" cy="80021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174240"/>
            <a:ext cx="8490103" cy="355600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spcBef>
                <a:spcPts val="1400"/>
              </a:spcBef>
              <a:buNone/>
            </a:pPr>
            <a:r>
              <a:rPr lang="en-US" sz="2200" dirty="0">
                <a:solidFill>
                  <a:schemeClr val="accent3">
                    <a:lumMod val="25000"/>
                  </a:schemeClr>
                </a:solidFill>
                <a:latin typeface="Abadi" panose="020B0604020104020204" pitchFamily="34" charset="0"/>
              </a:rPr>
              <a:t>Private space exploration market has reached USD 447 billion on 2023 and is expected to reach USD 1 trillion in 2030 (</a:t>
            </a:r>
            <a:r>
              <a:rPr lang="en-US" sz="2200" dirty="0">
                <a:solidFill>
                  <a:schemeClr val="accent3">
                    <a:lumMod val="25000"/>
                  </a:schemeClr>
                </a:solidFill>
                <a:latin typeface="Abadi" panose="020B0604020104020204" pitchFamily="34" charset="0"/>
                <a:hlinkClick r:id="rId3"/>
              </a:rPr>
              <a:t>McKinsey and WEF</a:t>
            </a:r>
            <a:r>
              <a:rPr lang="en-US" sz="2200" dirty="0">
                <a:solidFill>
                  <a:schemeClr val="accent3">
                    <a:lumMod val="25000"/>
                  </a:schemeClr>
                </a:solidFill>
                <a:latin typeface="Abadi" panose="020B0604020104020204" pitchFamily="34" charset="0"/>
              </a:rPr>
              <a:t>). Several companies can be highlighted, such as Virgin Galactic, providing suborbital spaceflights, Rocket Lab as a small satellite provider, Blue Origin with sub-orbital and orbital reusable rockets, and SpaceX with reusable rockets, satellite deploying and Satellite Internet Provider. </a:t>
            </a:r>
          </a:p>
          <a:p>
            <a:pPr marL="0" indent="0" algn="just">
              <a:spcBef>
                <a:spcPts val="1400"/>
              </a:spcBef>
              <a:buNone/>
            </a:pPr>
            <a:r>
              <a:rPr lang="en-US" sz="2200" dirty="0">
                <a:solidFill>
                  <a:schemeClr val="accent3">
                    <a:lumMod val="25000"/>
                  </a:schemeClr>
                </a:solidFill>
                <a:latin typeface="Abadi" panose="020B0604020104020204" pitchFamily="34" charset="0"/>
              </a:rPr>
              <a:t>Each SpaceX launch is announced with a cost of 62 million dollars, while other providers cost upwards of 165 million dollars each, much of the savings is because SpaceX can reuse the first stage. Thus, the reusability of the first stage is crucial to company performance.</a:t>
            </a:r>
          </a:p>
          <a:p>
            <a:pPr marL="0" indent="0" algn="just">
              <a:spcBef>
                <a:spcPts val="1400"/>
              </a:spcBef>
              <a:buNone/>
            </a:pPr>
            <a:r>
              <a:rPr lang="en-US" sz="2200" dirty="0">
                <a:solidFill>
                  <a:schemeClr val="accent3">
                    <a:lumMod val="25000"/>
                  </a:schemeClr>
                </a:solidFill>
                <a:latin typeface="Abadi" panose="020B0604020104020204" pitchFamily="34" charset="0"/>
              </a:rPr>
              <a:t>Studying the </a:t>
            </a:r>
            <a:r>
              <a:rPr lang="en-US" sz="2200" dirty="0" err="1">
                <a:solidFill>
                  <a:schemeClr val="accent3">
                    <a:lumMod val="25000"/>
                  </a:schemeClr>
                </a:solidFill>
                <a:latin typeface="Abadi" panose="020B0604020104020204" pitchFamily="34" charset="0"/>
              </a:rPr>
              <a:t>SapceX</a:t>
            </a:r>
            <a:r>
              <a:rPr lang="en-US" sz="2200" dirty="0">
                <a:solidFill>
                  <a:schemeClr val="accent3">
                    <a:lumMod val="25000"/>
                  </a:schemeClr>
                </a:solidFill>
                <a:latin typeface="Abadi" panose="020B0604020104020204" pitchFamily="34" charset="0"/>
              </a:rPr>
              <a:t> Launch operations we will seek to answer the following questions as benchmark to establish competition with them:</a:t>
            </a:r>
          </a:p>
          <a:p>
            <a:pPr>
              <a:spcBef>
                <a:spcPts val="1400"/>
              </a:spcBef>
            </a:pPr>
            <a:r>
              <a:rPr lang="en-US" sz="2200" dirty="0">
                <a:solidFill>
                  <a:schemeClr val="accent3">
                    <a:lumMod val="25000"/>
                  </a:schemeClr>
                </a:solidFill>
                <a:latin typeface="Abadi" panose="020B0604020104020204" pitchFamily="34" charset="0"/>
              </a:rPr>
              <a:t>How much each launch will cost?</a:t>
            </a:r>
          </a:p>
          <a:p>
            <a:pPr>
              <a:spcBef>
                <a:spcPts val="1400"/>
              </a:spcBef>
            </a:pPr>
            <a:r>
              <a:rPr lang="en-US" sz="2200" dirty="0">
                <a:solidFill>
                  <a:schemeClr val="accent3">
                    <a:lumMod val="25000"/>
                  </a:schemeClr>
                </a:solidFill>
                <a:latin typeface="Abadi" panose="020B0604020104020204" pitchFamily="34" charset="0"/>
              </a:rPr>
              <a:t>The first stage will be reused?</a:t>
            </a:r>
          </a:p>
          <a:p>
            <a:pPr>
              <a:spcBef>
                <a:spcPts val="1400"/>
              </a:spcBef>
            </a:pPr>
            <a:r>
              <a:rPr lang="en-US" sz="2200" dirty="0">
                <a:solidFill>
                  <a:schemeClr val="accent3">
                    <a:lumMod val="25000"/>
                  </a:schemeClr>
                </a:solidFill>
                <a:latin typeface="Abadi" panose="020B0604020104020204" pitchFamily="34" charset="0"/>
              </a:rPr>
              <a:t>The first stage will land successfully?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Content Placeholder 4">
            <a:extLst>
              <a:ext uri="{FF2B5EF4-FFF2-40B4-BE49-F238E27FC236}">
                <a16:creationId xmlns:a16="http://schemas.microsoft.com/office/drawing/2014/main" id="{ABF6EC65-A2BA-FB18-6DCF-B6FA4B529497}"/>
              </a:ext>
            </a:extLst>
          </p:cNvPr>
          <p:cNvSpPr txBox="1">
            <a:spLocks/>
          </p:cNvSpPr>
          <p:nvPr/>
        </p:nvSpPr>
        <p:spPr>
          <a:xfrm>
            <a:off x="770011" y="1825625"/>
            <a:ext cx="4899270" cy="419994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a:solidFill>
                  <a:schemeClr val="accent3">
                    <a:lumMod val="25000"/>
                  </a:schemeClr>
                </a:solidFill>
                <a:latin typeface="Abadi" panose="020B0604020104020204" pitchFamily="34" charset="0"/>
              </a:rPr>
              <a:t>SQL Query:</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a:t>
            </a:r>
            <a:r>
              <a:rPr lang="en-US" sz="800" dirty="0" err="1">
                <a:solidFill>
                  <a:schemeClr val="accent3">
                    <a:lumMod val="25000"/>
                  </a:schemeClr>
                </a:solidFill>
                <a:latin typeface="Arial" panose="020B0604020202020204" pitchFamily="34" charset="0"/>
                <a:cs typeface="Arial" panose="020B0604020202020204" pitchFamily="34" charset="0"/>
              </a:rPr>
              <a:t>sql</a:t>
            </a:r>
            <a:r>
              <a:rPr lang="en-US" sz="800" dirty="0">
                <a:solidFill>
                  <a:schemeClr val="accent3">
                    <a:lumMod val="25000"/>
                  </a:schemeClr>
                </a:solidFill>
                <a:latin typeface="Arial" panose="020B0604020202020204" pitchFamily="34" charset="0"/>
                <a:cs typeface="Arial" panose="020B0604020202020204" pitchFamily="34" charset="0"/>
              </a:rPr>
              <a:t> SELECT "</a:t>
            </a:r>
            <a:r>
              <a:rPr lang="en-US" sz="800" dirty="0" err="1">
                <a:solidFill>
                  <a:schemeClr val="accent3">
                    <a:lumMod val="25000"/>
                  </a:schemeClr>
                </a:solidFill>
                <a:latin typeface="Arial" panose="020B0604020202020204" pitchFamily="34" charset="0"/>
                <a:cs typeface="Arial" panose="020B0604020202020204" pitchFamily="34" charset="0"/>
              </a:rPr>
              <a:t>Landing_Outcome</a:t>
            </a:r>
            <a:r>
              <a:rPr lang="en-US" sz="800" dirty="0">
                <a:solidFill>
                  <a:schemeClr val="accent3">
                    <a:lumMod val="25000"/>
                  </a:schemeClr>
                </a:solidFill>
                <a:latin typeface="Arial" panose="020B0604020202020204" pitchFamily="34" charset="0"/>
                <a:cs typeface="Arial" panose="020B0604020202020204" pitchFamily="34" charset="0"/>
              </a:rPr>
              <a:t>", COUNT("</a:t>
            </a:r>
            <a:r>
              <a:rPr lang="en-US" sz="800" dirty="0" err="1">
                <a:solidFill>
                  <a:schemeClr val="accent3">
                    <a:lumMod val="25000"/>
                  </a:schemeClr>
                </a:solidFill>
                <a:latin typeface="Arial" panose="020B0604020202020204" pitchFamily="34" charset="0"/>
                <a:cs typeface="Arial" panose="020B0604020202020204" pitchFamily="34" charset="0"/>
              </a:rPr>
              <a:t>Landing_Outcome</a:t>
            </a:r>
            <a:r>
              <a:rPr lang="en-US" sz="800" dirty="0">
                <a:solidFill>
                  <a:schemeClr val="accent3">
                    <a:lumMod val="25000"/>
                  </a:schemeClr>
                </a:solidFill>
                <a:latin typeface="Arial" panose="020B0604020202020204" pitchFamily="34" charset="0"/>
                <a:cs typeface="Arial" panose="020B0604020202020204" pitchFamily="34" charset="0"/>
              </a:rPr>
              <a:t>") AS "Total"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FROM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(SELECT *,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CASE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WHEN ("Year" &lt; '2017' AND "Year" &gt; '2010') THEN '1'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WHEN ("Year" = '2017' AND "Month" &lt; '03') THEN '1'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WHEN ("Year" = '2017' AND "Month" &gt; '03') THEN '0'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WHEN ("Year" = '2010' AND "Month" &gt; '04') THEN '1'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WHEN ("Year" = '2010' AND "Month" &lt; '04') THEN '0'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WHEN ("Year" = '2017' AND "Month" = '03' AND "Day" &lt;= '30') THEN '1'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WHEN ("Year" = '2017' AND "Month" = '03' AND "Day" &gt; '30') THEN '0'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WHEN ("Year" = '2010' AND "Month" = '04' AND "Day" &gt;= '06') THEN '1'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WHEN ("Year" = '2010' AND "Month" = '04' AND "Day" &lt;6) THEN '0'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ELSE '0'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END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AS "Result" \</a:t>
            </a:r>
            <a:endParaRPr lang="en-US" sz="800" dirty="0">
              <a:solidFill>
                <a:schemeClr val="accent3">
                  <a:lumMod val="25000"/>
                </a:schemeClr>
              </a:solidFill>
              <a:latin typeface="Abadi" panose="020B0604020104020204" pitchFamily="34" charset="0"/>
            </a:endParaRPr>
          </a:p>
        </p:txBody>
      </p:sp>
      <p:sp>
        <p:nvSpPr>
          <p:cNvPr id="6" name="Content Placeholder 4">
            <a:extLst>
              <a:ext uri="{FF2B5EF4-FFF2-40B4-BE49-F238E27FC236}">
                <a16:creationId xmlns:a16="http://schemas.microsoft.com/office/drawing/2014/main" id="{4EAD16D0-E8D6-6161-3192-3240672363DC}"/>
              </a:ext>
            </a:extLst>
          </p:cNvPr>
          <p:cNvSpPr txBox="1">
            <a:spLocks/>
          </p:cNvSpPr>
          <p:nvPr/>
        </p:nvSpPr>
        <p:spPr>
          <a:xfrm>
            <a:off x="6558702" y="1731010"/>
            <a:ext cx="4899270" cy="419994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FROM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(SELECT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a:t>
            </a:r>
            <a:r>
              <a:rPr lang="en-US" sz="800" dirty="0" err="1">
                <a:solidFill>
                  <a:schemeClr val="accent3">
                    <a:lumMod val="25000"/>
                  </a:schemeClr>
                </a:solidFill>
                <a:latin typeface="Arial" panose="020B0604020202020204" pitchFamily="34" charset="0"/>
                <a:cs typeface="Arial" panose="020B0604020202020204" pitchFamily="34" charset="0"/>
              </a:rPr>
              <a:t>Landing_Outcome</a:t>
            </a:r>
            <a:r>
              <a:rPr lang="en-US" sz="800" dirty="0">
                <a:solidFill>
                  <a:schemeClr val="accent3">
                    <a:lumMod val="25000"/>
                  </a:schemeClr>
                </a:solidFill>
                <a:latin typeface="Arial" panose="020B0604020202020204" pitchFamily="34" charset="0"/>
                <a:cs typeface="Arial" panose="020B0604020202020204" pitchFamily="34" charset="0"/>
              </a:rPr>
              <a:t>", "Date",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-4, 4) AS "Year",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CASE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WHEN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-7, 2) = '01' OR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-7, 2) = '/1') THEN '01'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WHEN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-7, 2) = '02' OR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-7, 2) = '/2') THEN '01'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WHEN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-7, 2) = '03' OR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-7, 2) = '/3') THEN '03'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WHEN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-7, 2) = '04' OR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-7, 2) = '/4') THEN '04'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WHEN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-7, 2) = '05' OR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-7, 2) = '/5') THEN '05'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WHEN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-7, 2) = '06' OR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-7, 2) = '/6') THEN '06'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WHEN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-7, 2) = '07' OR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-7, 2) = '/7') THEN '07'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WHEN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-7, 2) = '08' OR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-7, 2) = '/8') THEN '08'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WHEN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-7, 2) = '09' OR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-7, 2) = '/9') THEN '09'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ELSE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-7, 2)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END AS "Month",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CASE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WHEN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0, 3) = '01' OR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0, 3) = '1/') THEN '01'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WHEN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0, 3) = '02' OR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0, 3) = '2/') THEN '02'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WHEN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0, 3) = '03' OR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0, 3) = '3/') THEN '03'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WHEN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0, 3) = '04' OR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0, 3) = '4/') THEN '04'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WHEN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0, 3) = '05' OR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0, 3) = '5/') THEN '05'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WHEN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0, 3) = '06' OR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0, 3) = '6/') THEN '06'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WHEN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0, 3) = '07' OR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0, 3) = '7/') THEN '07'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WHEN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0, 3) = '08' OR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0, 3) = '8/') THEN '08'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WHEN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0, 3) = '09' OR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0, 3) = '9/') THEN '09'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ELSE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0, 3)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END AS "Day"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FROM SPACEXTABLE))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GROUP BY "</a:t>
            </a:r>
            <a:r>
              <a:rPr lang="en-US" sz="800" dirty="0" err="1">
                <a:solidFill>
                  <a:schemeClr val="accent3">
                    <a:lumMod val="25000"/>
                  </a:schemeClr>
                </a:solidFill>
                <a:latin typeface="Arial" panose="020B0604020202020204" pitchFamily="34" charset="0"/>
                <a:cs typeface="Arial" panose="020B0604020202020204" pitchFamily="34" charset="0"/>
              </a:rPr>
              <a:t>Landing_Outcome</a:t>
            </a:r>
            <a:r>
              <a:rPr lang="en-US" sz="800" dirty="0">
                <a:solidFill>
                  <a:schemeClr val="accent3">
                    <a:lumMod val="25000"/>
                  </a:schemeClr>
                </a:solidFill>
                <a:latin typeface="Arial" panose="020B0604020202020204" pitchFamily="34" charset="0"/>
                <a:cs typeface="Arial" panose="020B0604020202020204" pitchFamily="34" charset="0"/>
              </a:rPr>
              <a:t>" ORDER BY "Total" DESC</a:t>
            </a:r>
          </a:p>
        </p:txBody>
      </p:sp>
    </p:spTree>
    <p:extLst>
      <p:ext uri="{BB962C8B-B14F-4D97-AF65-F5344CB8AC3E}">
        <p14:creationId xmlns:p14="http://schemas.microsoft.com/office/powerpoint/2010/main" val="39751684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41</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Content Placeholder 4">
            <a:extLst>
              <a:ext uri="{FF2B5EF4-FFF2-40B4-BE49-F238E27FC236}">
                <a16:creationId xmlns:a16="http://schemas.microsoft.com/office/drawing/2014/main" id="{9B662B92-E88A-9357-B533-599A6C4E74D5}"/>
              </a:ext>
            </a:extLst>
          </p:cNvPr>
          <p:cNvSpPr txBox="1">
            <a:spLocks/>
          </p:cNvSpPr>
          <p:nvPr/>
        </p:nvSpPr>
        <p:spPr>
          <a:xfrm>
            <a:off x="770010" y="1825625"/>
            <a:ext cx="9745589" cy="193357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Explanation:</a:t>
            </a:r>
          </a:p>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rial" panose="020B0604020202020204" pitchFamily="34" charset="0"/>
                <a:cs typeface="Arial" panose="020B0604020202020204" pitchFamily="34" charset="0"/>
              </a:rPr>
              <a:t>Three subqueries were made. The first limits the year, the second limits the month and the third limits the day. This solution was used because direct date comparison was not working.</a:t>
            </a:r>
          </a:p>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Query Result:</a:t>
            </a:r>
          </a:p>
        </p:txBody>
      </p:sp>
      <p:pic>
        <p:nvPicPr>
          <p:cNvPr id="7" name="Imagem 6">
            <a:extLst>
              <a:ext uri="{FF2B5EF4-FFF2-40B4-BE49-F238E27FC236}">
                <a16:creationId xmlns:a16="http://schemas.microsoft.com/office/drawing/2014/main" id="{C9DB4FF5-524C-D13B-45F4-146B6038307F}"/>
              </a:ext>
            </a:extLst>
          </p:cNvPr>
          <p:cNvPicPr>
            <a:picLocks noChangeAspect="1"/>
          </p:cNvPicPr>
          <p:nvPr/>
        </p:nvPicPr>
        <p:blipFill>
          <a:blip r:embed="rId2"/>
          <a:stretch>
            <a:fillRect/>
          </a:stretch>
        </p:blipFill>
        <p:spPr>
          <a:xfrm>
            <a:off x="828557" y="3534823"/>
            <a:ext cx="1695687" cy="3181794"/>
          </a:xfrm>
          <a:prstGeom prst="rect">
            <a:avLst/>
          </a:prstGeom>
        </p:spPr>
      </p:pic>
    </p:spTree>
    <p:extLst>
      <p:ext uri="{BB962C8B-B14F-4D97-AF65-F5344CB8AC3E}">
        <p14:creationId xmlns:p14="http://schemas.microsoft.com/office/powerpoint/2010/main" val="19702565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2033182"/>
            <a:ext cx="5051670" cy="4143780"/>
          </a:xfrm>
          <a:prstGeom prst="rect">
            <a:avLst/>
          </a:prstGeom>
        </p:spPr>
        <p:txBody>
          <a:bodyPr lIns="91440" tIns="45720" rIns="91440" bIns="45720" anchor="t">
            <a:normAutofit fontScale="92500"/>
          </a:bodyPr>
          <a:lstStyle/>
          <a:p>
            <a:pPr marL="0" indent="0">
              <a:lnSpc>
                <a:spcPct val="100000"/>
              </a:lnSpc>
              <a:spcBef>
                <a:spcPts val="1400"/>
              </a:spcBef>
              <a:buNone/>
            </a:pPr>
            <a:r>
              <a:rPr lang="en-US" sz="2200" dirty="0">
                <a:solidFill>
                  <a:schemeClr val="accent3">
                    <a:lumMod val="25000"/>
                  </a:schemeClr>
                </a:solidFill>
                <a:latin typeface="Abadi"/>
              </a:rPr>
              <a:t>This maps shows that SpaceX uses launch sites in each US coast.</a:t>
            </a: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This location reduces risk of debris hitting inhabited areas in case of failures.</a:t>
            </a:r>
          </a:p>
          <a:p>
            <a:pPr marL="0" indent="0">
              <a:lnSpc>
                <a:spcPct val="100000"/>
              </a:lnSpc>
              <a:spcBef>
                <a:spcPts val="1400"/>
              </a:spcBef>
              <a:buNone/>
            </a:pPr>
            <a:r>
              <a:rPr lang="en-US" sz="2200" dirty="0">
                <a:solidFill>
                  <a:schemeClr val="accent3">
                    <a:lumMod val="25000"/>
                  </a:schemeClr>
                </a:solidFill>
                <a:latin typeface="Abadi"/>
              </a:rPr>
              <a:t>The need of this two locations arise from some missions requiring a retrograde orbit, so they must be launch in opposite direction from prograde orbits. To do this safely you need locations facing ocean from opposite angles.</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Stations</a:t>
            </a:r>
          </a:p>
        </p:txBody>
      </p:sp>
      <p:pic>
        <p:nvPicPr>
          <p:cNvPr id="6" name="Imagem 5">
            <a:extLst>
              <a:ext uri="{FF2B5EF4-FFF2-40B4-BE49-F238E27FC236}">
                <a16:creationId xmlns:a16="http://schemas.microsoft.com/office/drawing/2014/main" id="{D3857910-1527-408F-6B8A-0EB20C10EDD8}"/>
              </a:ext>
            </a:extLst>
          </p:cNvPr>
          <p:cNvPicPr>
            <a:picLocks noChangeAspect="1"/>
          </p:cNvPicPr>
          <p:nvPr/>
        </p:nvPicPr>
        <p:blipFill rotWithShape="1">
          <a:blip r:embed="rId3"/>
          <a:srcRect l="15890" r="5084"/>
          <a:stretch/>
        </p:blipFill>
        <p:spPr>
          <a:xfrm>
            <a:off x="5959824" y="2033182"/>
            <a:ext cx="5462166" cy="344680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5556812"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ea typeface="+mn-lt"/>
                <a:cs typeface="+mn-lt"/>
              </a:rPr>
              <a:t>The map on left show CCAFS LC-40 site and its launch pads, each one have a marker cluster.</a:t>
            </a:r>
          </a:p>
          <a:p>
            <a:pPr marL="0" indent="0">
              <a:lnSpc>
                <a:spcPct val="100000"/>
              </a:lnSpc>
              <a:spcBef>
                <a:spcPts val="1400"/>
              </a:spcBef>
              <a:buNone/>
            </a:pPr>
            <a:r>
              <a:rPr lang="en-US" sz="2200" dirty="0">
                <a:solidFill>
                  <a:schemeClr val="accent3">
                    <a:lumMod val="25000"/>
                  </a:schemeClr>
                </a:solidFill>
                <a:latin typeface="Abadi"/>
                <a:ea typeface="+mn-lt"/>
                <a:cs typeface="+mn-lt"/>
              </a:rPr>
              <a:t>When not clicked, the cluster show the number of launches made from there.</a:t>
            </a:r>
          </a:p>
          <a:p>
            <a:pPr marL="0" indent="0">
              <a:lnSpc>
                <a:spcPct val="100000"/>
              </a:lnSpc>
              <a:spcBef>
                <a:spcPts val="1400"/>
              </a:spcBef>
              <a:buNone/>
            </a:pPr>
            <a:r>
              <a:rPr lang="en-US" sz="2200" dirty="0">
                <a:solidFill>
                  <a:schemeClr val="accent3">
                    <a:lumMod val="25000"/>
                  </a:schemeClr>
                </a:solidFill>
                <a:latin typeface="Abadi"/>
                <a:ea typeface="+mn-lt"/>
                <a:cs typeface="+mn-lt"/>
              </a:rPr>
              <a:t>When clicked, the cluster explodes the markers indicating success and failures.</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Count Mark Clusters</a:t>
            </a:r>
          </a:p>
        </p:txBody>
      </p:sp>
      <p:pic>
        <p:nvPicPr>
          <p:cNvPr id="10" name="Imagem 9">
            <a:extLst>
              <a:ext uri="{FF2B5EF4-FFF2-40B4-BE49-F238E27FC236}">
                <a16:creationId xmlns:a16="http://schemas.microsoft.com/office/drawing/2014/main" id="{9828F918-F290-57ED-C0EB-2ED526C3D060}"/>
              </a:ext>
            </a:extLst>
          </p:cNvPr>
          <p:cNvPicPr>
            <a:picLocks noChangeAspect="1"/>
          </p:cNvPicPr>
          <p:nvPr/>
        </p:nvPicPr>
        <p:blipFill rotWithShape="1">
          <a:blip r:embed="rId3"/>
          <a:srcRect r="32102"/>
          <a:stretch/>
        </p:blipFill>
        <p:spPr>
          <a:xfrm>
            <a:off x="6541599" y="1825625"/>
            <a:ext cx="4918882" cy="435133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9"/>
            <a:ext cx="8597827" cy="2418832"/>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200" dirty="0">
                <a:solidFill>
                  <a:schemeClr val="accent3">
                    <a:lumMod val="25000"/>
                  </a:schemeClr>
                </a:solidFill>
                <a:latin typeface="Abadi"/>
              </a:rPr>
              <a:t>The map below shows distance from coastline – about 350m (105 ft)</a:t>
            </a: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Besides the pointed importance of open ocean for the launch, other element close to launch sit may be relevant, like large roads and railroad for logistic of heavy loads (rocket themselves not built or serviced on launch sites)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a:ln>
            <a:solidFill>
              <a:schemeClr val="tx1"/>
            </a:solidFill>
            <a:prstDash val="sysDot"/>
          </a:ln>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from Points of Interest</a:t>
            </a:r>
          </a:p>
        </p:txBody>
      </p:sp>
      <p:pic>
        <p:nvPicPr>
          <p:cNvPr id="4" name="Imagem 3">
            <a:extLst>
              <a:ext uri="{FF2B5EF4-FFF2-40B4-BE49-F238E27FC236}">
                <a16:creationId xmlns:a16="http://schemas.microsoft.com/office/drawing/2014/main" id="{6344F821-A4AD-0565-009F-BD5F8EB1924C}"/>
              </a:ext>
            </a:extLst>
          </p:cNvPr>
          <p:cNvPicPr>
            <a:picLocks noChangeAspect="1"/>
          </p:cNvPicPr>
          <p:nvPr/>
        </p:nvPicPr>
        <p:blipFill>
          <a:blip r:embed="rId3"/>
          <a:stretch>
            <a:fillRect/>
          </a:stretch>
        </p:blipFill>
        <p:spPr>
          <a:xfrm>
            <a:off x="770011" y="4109520"/>
            <a:ext cx="9958949" cy="2317691"/>
          </a:xfrm>
          <a:prstGeom prst="rect">
            <a:avLst/>
          </a:prstGeom>
        </p:spPr>
      </p:pic>
      <p:sp>
        <p:nvSpPr>
          <p:cNvPr id="6" name="Elipse 5">
            <a:extLst>
              <a:ext uri="{FF2B5EF4-FFF2-40B4-BE49-F238E27FC236}">
                <a16:creationId xmlns:a16="http://schemas.microsoft.com/office/drawing/2014/main" id="{A12B9AB9-4D97-08F0-AD86-46AEE0315280}"/>
              </a:ext>
            </a:extLst>
          </p:cNvPr>
          <p:cNvSpPr/>
          <p:nvPr/>
        </p:nvSpPr>
        <p:spPr>
          <a:xfrm>
            <a:off x="1737360" y="5496560"/>
            <a:ext cx="558800" cy="558800"/>
          </a:xfrm>
          <a:prstGeom prst="ellipse">
            <a:avLst/>
          </a:prstGeom>
          <a:noFill/>
          <a:ln>
            <a:solidFill>
              <a:srgbClr val="00206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324990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952999"/>
            <a:ext cx="9745589" cy="1223963"/>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KSC LC-39A booster have the highest mission success rate.</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Site</a:t>
            </a:r>
          </a:p>
        </p:txBody>
      </p:sp>
      <p:pic>
        <p:nvPicPr>
          <p:cNvPr id="4" name="Imagem 3">
            <a:extLst>
              <a:ext uri="{FF2B5EF4-FFF2-40B4-BE49-F238E27FC236}">
                <a16:creationId xmlns:a16="http://schemas.microsoft.com/office/drawing/2014/main" id="{4F6F2597-E570-E628-8839-71383A083F95}"/>
              </a:ext>
            </a:extLst>
          </p:cNvPr>
          <p:cNvPicPr>
            <a:picLocks noChangeAspect="1"/>
          </p:cNvPicPr>
          <p:nvPr/>
        </p:nvPicPr>
        <p:blipFill>
          <a:blip r:embed="rId3"/>
          <a:stretch>
            <a:fillRect/>
          </a:stretch>
        </p:blipFill>
        <p:spPr>
          <a:xfrm>
            <a:off x="770010" y="1825625"/>
            <a:ext cx="10511299" cy="278441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4724399"/>
            <a:ext cx="10551583" cy="1452563"/>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KSC LC-39A has a 76.9% success rate.</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for KSC LC-39A Site</a:t>
            </a:r>
          </a:p>
        </p:txBody>
      </p:sp>
      <p:pic>
        <p:nvPicPr>
          <p:cNvPr id="4" name="Imagem 3">
            <a:extLst>
              <a:ext uri="{FF2B5EF4-FFF2-40B4-BE49-F238E27FC236}">
                <a16:creationId xmlns:a16="http://schemas.microsoft.com/office/drawing/2014/main" id="{87B00CAD-3093-4A51-0088-C18F19C25807}"/>
              </a:ext>
            </a:extLst>
          </p:cNvPr>
          <p:cNvPicPr>
            <a:picLocks noChangeAspect="1"/>
          </p:cNvPicPr>
          <p:nvPr/>
        </p:nvPicPr>
        <p:blipFill>
          <a:blip r:embed="rId3"/>
          <a:stretch>
            <a:fillRect/>
          </a:stretch>
        </p:blipFill>
        <p:spPr>
          <a:xfrm>
            <a:off x="749016" y="1825625"/>
            <a:ext cx="10693967" cy="256977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Paylod</a:t>
            </a:r>
            <a:r>
              <a:rPr lang="en-US" dirty="0">
                <a:solidFill>
                  <a:srgbClr val="0B49CB"/>
                </a:solidFill>
                <a:latin typeface="Abadi"/>
              </a:rPr>
              <a:t> Correlations</a:t>
            </a:r>
          </a:p>
        </p:txBody>
      </p:sp>
      <p:pic>
        <p:nvPicPr>
          <p:cNvPr id="4" name="Imagem 3">
            <a:extLst>
              <a:ext uri="{FF2B5EF4-FFF2-40B4-BE49-F238E27FC236}">
                <a16:creationId xmlns:a16="http://schemas.microsoft.com/office/drawing/2014/main" id="{AB4690BB-B7D0-6656-E3FF-144E25F3E438}"/>
              </a:ext>
            </a:extLst>
          </p:cNvPr>
          <p:cNvPicPr>
            <a:picLocks noChangeAspect="1"/>
          </p:cNvPicPr>
          <p:nvPr/>
        </p:nvPicPr>
        <p:blipFill>
          <a:blip r:embed="rId3"/>
          <a:stretch>
            <a:fillRect/>
          </a:stretch>
        </p:blipFill>
        <p:spPr>
          <a:xfrm>
            <a:off x="2410669" y="1569448"/>
            <a:ext cx="7370660" cy="1773054"/>
          </a:xfrm>
          <a:prstGeom prst="rect">
            <a:avLst/>
          </a:prstGeom>
        </p:spPr>
      </p:pic>
      <p:pic>
        <p:nvPicPr>
          <p:cNvPr id="7" name="Imagem 6">
            <a:extLst>
              <a:ext uri="{FF2B5EF4-FFF2-40B4-BE49-F238E27FC236}">
                <a16:creationId xmlns:a16="http://schemas.microsoft.com/office/drawing/2014/main" id="{BCB687C2-B8CB-6104-8635-33587FA5BE00}"/>
              </a:ext>
            </a:extLst>
          </p:cNvPr>
          <p:cNvPicPr>
            <a:picLocks noChangeAspect="1"/>
          </p:cNvPicPr>
          <p:nvPr/>
        </p:nvPicPr>
        <p:blipFill rotWithShape="1">
          <a:blip r:embed="rId4"/>
          <a:srcRect t="6972"/>
          <a:stretch/>
        </p:blipFill>
        <p:spPr>
          <a:xfrm>
            <a:off x="2410669" y="3322160"/>
            <a:ext cx="7370660" cy="1603275"/>
          </a:xfrm>
          <a:prstGeom prst="rect">
            <a:avLst/>
          </a:prstGeom>
        </p:spPr>
      </p:pic>
      <p:pic>
        <p:nvPicPr>
          <p:cNvPr id="9" name="Imagem 8">
            <a:extLst>
              <a:ext uri="{FF2B5EF4-FFF2-40B4-BE49-F238E27FC236}">
                <a16:creationId xmlns:a16="http://schemas.microsoft.com/office/drawing/2014/main" id="{76A36C04-5629-8D34-BD4E-F28283295B06}"/>
              </a:ext>
            </a:extLst>
          </p:cNvPr>
          <p:cNvPicPr>
            <a:picLocks noChangeAspect="1"/>
          </p:cNvPicPr>
          <p:nvPr/>
        </p:nvPicPr>
        <p:blipFill>
          <a:blip r:embed="rId5"/>
          <a:stretch>
            <a:fillRect/>
          </a:stretch>
        </p:blipFill>
        <p:spPr>
          <a:xfrm>
            <a:off x="2410670" y="4942881"/>
            <a:ext cx="7370660" cy="1586041"/>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Successful mission are concentrated on 2000kg-6000kg, meaning mission on limit of capacity of boosters are more prone to failure. </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Correlations</a:t>
            </a:r>
          </a:p>
        </p:txBody>
      </p:sp>
    </p:spTree>
    <p:extLst>
      <p:ext uri="{BB962C8B-B14F-4D97-AF65-F5344CB8AC3E}">
        <p14:creationId xmlns:p14="http://schemas.microsoft.com/office/powerpoint/2010/main" val="10373867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5718086"/>
            <a:ext cx="10145640" cy="709125"/>
          </a:xfrm>
          <a:prstGeom prst="rect">
            <a:avLst/>
          </a:prstGeom>
        </p:spPr>
        <p:txBody>
          <a:bodyPr vert="horz" lIns="91440" tIns="45720" rIns="91440" bIns="45720" rtlCol="0" anchor="t">
            <a:normAutofit lnSpcReduction="10000"/>
          </a:bodyPr>
          <a:lstStyle/>
          <a:p>
            <a:pPr marL="0" indent="0">
              <a:lnSpc>
                <a:spcPct val="100000"/>
              </a:lnSpc>
              <a:spcBef>
                <a:spcPts val="1400"/>
              </a:spcBef>
              <a:buNone/>
            </a:pPr>
            <a:r>
              <a:rPr lang="en-US" sz="2200" dirty="0">
                <a:solidFill>
                  <a:schemeClr val="accent3">
                    <a:lumMod val="25000"/>
                  </a:schemeClr>
                </a:solidFill>
                <a:latin typeface="Abadi"/>
              </a:rPr>
              <a:t>The model with best accuracy is KNN, with train accuracy of 1 and test accuracy with 0,778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9218" name="Picture 2">
            <a:extLst>
              <a:ext uri="{FF2B5EF4-FFF2-40B4-BE49-F238E27FC236}">
                <a16:creationId xmlns:a16="http://schemas.microsoft.com/office/drawing/2014/main" id="{55908623-B9DF-E696-BED2-04C174FBE6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027" y="1995976"/>
            <a:ext cx="4328213" cy="357614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D0A21D39-C636-CFA1-81A8-CC30C4410C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7397" y="1995977"/>
            <a:ext cx="4328213" cy="3576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460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325989"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confusion matrix compares the prediction of a model with the measured data</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matrix points no False Positives and 4 False Negatives, so the model is pessimistic with respect reality</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10242" name="Picture 2">
            <a:extLst>
              <a:ext uri="{FF2B5EF4-FFF2-40B4-BE49-F238E27FC236}">
                <a16:creationId xmlns:a16="http://schemas.microsoft.com/office/drawing/2014/main" id="{0850ED9C-06B2-48B8-4A7D-645CA330CE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61" y="1613405"/>
            <a:ext cx="5048250"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269464"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key factor for mission success is experience in running missions (number of previous attempts);</a:t>
            </a:r>
          </a:p>
          <a:p>
            <a:pPr>
              <a:lnSpc>
                <a:spcPct val="100000"/>
              </a:lnSpc>
              <a:spcBef>
                <a:spcPts val="1400"/>
              </a:spcBef>
            </a:pPr>
            <a:r>
              <a:rPr lang="en-US" sz="2200" dirty="0">
                <a:solidFill>
                  <a:schemeClr val="accent3">
                    <a:lumMod val="25000"/>
                  </a:schemeClr>
                </a:solidFill>
                <a:latin typeface="Abadi" panose="020B0604020104020204" pitchFamily="34" charset="0"/>
              </a:rPr>
              <a:t>A higher rate of mission success can be reached if the first stage is not pushed into its lower or higher payload limits;</a:t>
            </a:r>
          </a:p>
          <a:p>
            <a:pPr>
              <a:lnSpc>
                <a:spcPct val="100000"/>
              </a:lnSpc>
              <a:spcBef>
                <a:spcPts val="1400"/>
              </a:spcBef>
            </a:pPr>
            <a:r>
              <a:rPr lang="en-US" sz="2200" dirty="0">
                <a:solidFill>
                  <a:schemeClr val="accent3">
                    <a:lumMod val="25000"/>
                  </a:schemeClr>
                </a:solidFill>
                <a:latin typeface="Abadi" panose="020B0604020104020204" pitchFamily="34" charset="0"/>
              </a:rPr>
              <a:t>The gathered data do not explain success rate differences between Launch Sites. </a:t>
            </a:r>
          </a:p>
          <a:p>
            <a:pPr>
              <a:lnSpc>
                <a:spcPct val="100000"/>
              </a:lnSpc>
              <a:spcBef>
                <a:spcPts val="1400"/>
              </a:spcBef>
            </a:pPr>
            <a:r>
              <a:rPr lang="en-US" sz="2200" dirty="0">
                <a:solidFill>
                  <a:schemeClr val="accent3">
                    <a:lumMod val="25000"/>
                  </a:schemeClr>
                </a:solidFill>
                <a:latin typeface="Abadi" panose="020B0604020104020204" pitchFamily="34" charset="0"/>
              </a:rPr>
              <a:t>The most performant classification model was KNN with SVM in second, with both having same test accuracy. KNN training accuracy of 1 can be a sign of overfitting, but more test data would be required to discard this model;</a:t>
            </a:r>
          </a:p>
          <a:p>
            <a:pPr>
              <a:lnSpc>
                <a:spcPct val="100000"/>
              </a:lnSpc>
              <a:spcBef>
                <a:spcPts val="1400"/>
              </a:spcBef>
            </a:pPr>
            <a:r>
              <a:rPr lang="en-US" sz="2200" dirty="0">
                <a:solidFill>
                  <a:schemeClr val="accent3">
                    <a:lumMod val="25000"/>
                  </a:schemeClr>
                </a:solidFill>
                <a:latin typeface="Abadi" panose="020B0604020104020204" pitchFamily="34" charset="0"/>
              </a:rPr>
              <a:t>This developments allow us to properly predict the success of a booster stage landing;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400"/>
              </a:spcBef>
              <a:buNone/>
            </a:pPr>
            <a:r>
              <a:rPr lang="en-US" b="1" dirty="0">
                <a:solidFill>
                  <a:schemeClr val="accent3">
                    <a:lumMod val="25000"/>
                  </a:schemeClr>
                </a:solidFill>
                <a:latin typeface="Abadi" panose="020B0604020104020204" pitchFamily="34" charset="0"/>
              </a:rPr>
              <a:t>About a prediction of cost launch:</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figures were given previously</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SpaceX Launch Cost: USD 62 million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Others Launch Cost: USD 165 million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SpaceX Success Rate (from SQL section): s = 86%</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SpaceX Failure Rate (from SQL section): f = 14%</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56</a:t>
            </a:fld>
            <a:endParaRPr lang="en-US"/>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1"/>
                <a:ext cx="10515600" cy="4166051"/>
              </a:xfrm>
              <a:prstGeom prst="rect">
                <a:avLst/>
              </a:prstGeom>
            </p:spPr>
            <p:txBody>
              <a:bodyPr>
                <a:normAutofit fontScale="92500" lnSpcReduction="10000"/>
              </a:bodyPr>
              <a:lstStyle/>
              <a:p>
                <a:pPr marL="0" indent="0">
                  <a:lnSpc>
                    <a:spcPct val="100000"/>
                  </a:lnSpc>
                  <a:spcBef>
                    <a:spcPts val="1400"/>
                  </a:spcBef>
                  <a:buNone/>
                </a:pPr>
                <a:r>
                  <a:rPr lang="en-US" b="1" dirty="0">
                    <a:solidFill>
                      <a:schemeClr val="accent3">
                        <a:lumMod val="25000"/>
                      </a:schemeClr>
                    </a:solidFill>
                    <a:latin typeface="Abadi" panose="020B0604020104020204" pitchFamily="34" charset="0"/>
                  </a:rPr>
                  <a:t>About a prediction of cost launch:</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Assumptions: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Cost prediction for a Mission that will reuse the Booster;</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SpaceX cost reflect always reusing the boosters;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Other companies do not reuse r boosters;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 launch cost estimate can be made:</a:t>
                </a:r>
              </a:p>
              <a:p>
                <a:pPr marL="0" indent="0">
                  <a:lnSpc>
                    <a:spcPct val="100000"/>
                  </a:lnSpc>
                  <a:spcBef>
                    <a:spcPts val="1400"/>
                  </a:spcBef>
                  <a:buNone/>
                </a:pPr>
                <a14:m>
                  <m:oMathPara xmlns:m="http://schemas.openxmlformats.org/officeDocument/2006/math">
                    <m:oMathParaPr>
                      <m:jc m:val="centerGroup"/>
                    </m:oMathParaPr>
                    <m:oMath xmlns:m="http://schemas.openxmlformats.org/officeDocument/2006/math">
                      <m:r>
                        <a:rPr lang="pt-BR" sz="2200" b="0" i="1" smtClean="0">
                          <a:solidFill>
                            <a:schemeClr val="accent3">
                              <a:lumMod val="25000"/>
                            </a:schemeClr>
                          </a:solidFill>
                          <a:latin typeface="Cambria Math" panose="02040503050406030204" pitchFamily="18" charset="0"/>
                        </a:rPr>
                        <m:t>𝐶𝑜𝑠𝑡</m:t>
                      </m:r>
                      <m:r>
                        <a:rPr lang="pt-BR" sz="2200" b="0" i="1" smtClean="0">
                          <a:solidFill>
                            <a:schemeClr val="accent3">
                              <a:lumMod val="25000"/>
                            </a:schemeClr>
                          </a:solidFill>
                          <a:latin typeface="Cambria Math" panose="02040503050406030204" pitchFamily="18" charset="0"/>
                        </a:rPr>
                        <m:t>=</m:t>
                      </m:r>
                      <m:r>
                        <a:rPr lang="pt-BR" sz="2200" b="0" i="1" smtClean="0">
                          <a:solidFill>
                            <a:schemeClr val="accent3">
                              <a:lumMod val="25000"/>
                            </a:schemeClr>
                          </a:solidFill>
                          <a:latin typeface="Cambria Math" panose="02040503050406030204" pitchFamily="18" charset="0"/>
                        </a:rPr>
                        <m:t>𝑁𝑜𝑛𝑅𝑒𝑢𝑠𝑒</m:t>
                      </m:r>
                      <m:r>
                        <a:rPr lang="pt-BR" sz="2200" b="0" i="1" smtClean="0">
                          <a:solidFill>
                            <a:schemeClr val="accent3">
                              <a:lumMod val="25000"/>
                            </a:schemeClr>
                          </a:solidFill>
                          <a:latin typeface="Cambria Math" panose="02040503050406030204" pitchFamily="18" charset="0"/>
                        </a:rPr>
                        <m:t> </m:t>
                      </m:r>
                      <m:r>
                        <a:rPr lang="pt-BR" sz="2200" b="0" i="1" smtClean="0">
                          <a:solidFill>
                            <a:schemeClr val="accent3">
                              <a:lumMod val="25000"/>
                            </a:schemeClr>
                          </a:solidFill>
                          <a:latin typeface="Cambria Math" panose="02040503050406030204" pitchFamily="18" charset="0"/>
                        </a:rPr>
                        <m:t>𝐶𝑜𝑠𝑡</m:t>
                      </m:r>
                      <m:r>
                        <a:rPr lang="pt-BR" sz="2200" b="0" i="1" smtClean="0">
                          <a:solidFill>
                            <a:schemeClr val="accent3">
                              <a:lumMod val="25000"/>
                            </a:schemeClr>
                          </a:solidFill>
                          <a:latin typeface="Cambria Math" panose="02040503050406030204" pitchFamily="18" charset="0"/>
                        </a:rPr>
                        <m:t> ×</m:t>
                      </m:r>
                      <m:r>
                        <a:rPr lang="pt-BR" sz="2200" b="0" i="1" smtClean="0">
                          <a:solidFill>
                            <a:schemeClr val="accent3">
                              <a:lumMod val="25000"/>
                            </a:schemeClr>
                          </a:solidFill>
                          <a:latin typeface="Cambria Math" panose="02040503050406030204" pitchFamily="18" charset="0"/>
                          <a:ea typeface="Cambria Math" panose="02040503050406030204" pitchFamily="18" charset="0"/>
                        </a:rPr>
                        <m:t>𝐹𝑎𝑖𝑙𝑢𝑟𝑒</m:t>
                      </m:r>
                      <m:r>
                        <a:rPr lang="pt-BR" sz="2200" b="0" i="1" smtClean="0">
                          <a:solidFill>
                            <a:schemeClr val="accent3">
                              <a:lumMod val="25000"/>
                            </a:schemeClr>
                          </a:solidFill>
                          <a:latin typeface="Cambria Math" panose="02040503050406030204" pitchFamily="18" charset="0"/>
                          <a:ea typeface="Cambria Math" panose="02040503050406030204" pitchFamily="18" charset="0"/>
                        </a:rPr>
                        <m:t> </m:t>
                      </m:r>
                      <m:r>
                        <a:rPr lang="pt-BR" sz="2200" b="0" i="1" smtClean="0">
                          <a:solidFill>
                            <a:schemeClr val="accent3">
                              <a:lumMod val="25000"/>
                            </a:schemeClr>
                          </a:solidFill>
                          <a:latin typeface="Cambria Math" panose="02040503050406030204" pitchFamily="18" charset="0"/>
                          <a:ea typeface="Cambria Math" panose="02040503050406030204" pitchFamily="18" charset="0"/>
                        </a:rPr>
                        <m:t>𝑅𝑎𝑡𝑒</m:t>
                      </m:r>
                      <m:r>
                        <a:rPr lang="pt-BR" sz="2200" b="0" i="1" smtClean="0">
                          <a:solidFill>
                            <a:schemeClr val="accent3">
                              <a:lumMod val="25000"/>
                            </a:schemeClr>
                          </a:solidFill>
                          <a:latin typeface="Cambria Math" panose="02040503050406030204" pitchFamily="18" charset="0"/>
                          <a:ea typeface="Cambria Math" panose="02040503050406030204" pitchFamily="18" charset="0"/>
                        </a:rPr>
                        <m:t>+</m:t>
                      </m:r>
                      <m:r>
                        <a:rPr lang="pt-BR" sz="2200" b="0" i="1" smtClean="0">
                          <a:solidFill>
                            <a:schemeClr val="accent3">
                              <a:lumMod val="25000"/>
                            </a:schemeClr>
                          </a:solidFill>
                          <a:latin typeface="Cambria Math" panose="02040503050406030204" pitchFamily="18" charset="0"/>
                          <a:ea typeface="Cambria Math" panose="02040503050406030204" pitchFamily="18" charset="0"/>
                        </a:rPr>
                        <m:t>𝑅𝑒𝑢𝑠𝑒</m:t>
                      </m:r>
                      <m:r>
                        <a:rPr lang="pt-BR" sz="2200" b="0" i="1" smtClean="0">
                          <a:solidFill>
                            <a:schemeClr val="accent3">
                              <a:lumMod val="25000"/>
                            </a:schemeClr>
                          </a:solidFill>
                          <a:latin typeface="Cambria Math" panose="02040503050406030204" pitchFamily="18" charset="0"/>
                          <a:ea typeface="Cambria Math" panose="02040503050406030204" pitchFamily="18" charset="0"/>
                        </a:rPr>
                        <m:t> </m:t>
                      </m:r>
                      <m:r>
                        <a:rPr lang="pt-BR" sz="2200" b="0" i="1" smtClean="0">
                          <a:solidFill>
                            <a:schemeClr val="accent3">
                              <a:lumMod val="25000"/>
                            </a:schemeClr>
                          </a:solidFill>
                          <a:latin typeface="Cambria Math" panose="02040503050406030204" pitchFamily="18" charset="0"/>
                          <a:ea typeface="Cambria Math" panose="02040503050406030204" pitchFamily="18" charset="0"/>
                        </a:rPr>
                        <m:t>𝐶𝑜𝑠𝑡</m:t>
                      </m:r>
                      <m:r>
                        <a:rPr lang="pt-BR" sz="2200" b="0" i="1" smtClean="0">
                          <a:solidFill>
                            <a:schemeClr val="accent3">
                              <a:lumMod val="25000"/>
                            </a:schemeClr>
                          </a:solidFill>
                          <a:latin typeface="Cambria Math" panose="02040503050406030204" pitchFamily="18" charset="0"/>
                          <a:ea typeface="Cambria Math" panose="02040503050406030204" pitchFamily="18" charset="0"/>
                        </a:rPr>
                        <m:t> ×</m:t>
                      </m:r>
                      <m:r>
                        <a:rPr lang="pt-BR" sz="2200" b="0" i="1" smtClean="0">
                          <a:solidFill>
                            <a:schemeClr val="accent3">
                              <a:lumMod val="25000"/>
                            </a:schemeClr>
                          </a:solidFill>
                          <a:latin typeface="Cambria Math" panose="02040503050406030204" pitchFamily="18" charset="0"/>
                          <a:ea typeface="Cambria Math" panose="02040503050406030204" pitchFamily="18" charset="0"/>
                        </a:rPr>
                        <m:t>𝑆𝑢𝑐𝑐𝑒𝑠𝑠</m:t>
                      </m:r>
                      <m:r>
                        <a:rPr lang="pt-BR" sz="2200" b="0" i="1" smtClean="0">
                          <a:solidFill>
                            <a:schemeClr val="accent3">
                              <a:lumMod val="25000"/>
                            </a:schemeClr>
                          </a:solidFill>
                          <a:latin typeface="Cambria Math" panose="02040503050406030204" pitchFamily="18" charset="0"/>
                          <a:ea typeface="Cambria Math" panose="02040503050406030204" pitchFamily="18" charset="0"/>
                        </a:rPr>
                        <m:t> </m:t>
                      </m:r>
                      <m:r>
                        <a:rPr lang="pt-BR" sz="2200" b="0" i="1" smtClean="0">
                          <a:solidFill>
                            <a:schemeClr val="accent3">
                              <a:lumMod val="25000"/>
                            </a:schemeClr>
                          </a:solidFill>
                          <a:latin typeface="Cambria Math" panose="02040503050406030204" pitchFamily="18" charset="0"/>
                          <a:ea typeface="Cambria Math" panose="02040503050406030204" pitchFamily="18" charset="0"/>
                        </a:rPr>
                        <m:t>𝑅𝑎𝑡𝑒</m:t>
                      </m:r>
                    </m:oMath>
                  </m:oMathPara>
                </a14:m>
                <a:endParaRPr lang="pt-BR" sz="2200" b="0" i="1" dirty="0">
                  <a:solidFill>
                    <a:schemeClr val="accent3">
                      <a:lumMod val="25000"/>
                    </a:schemeClr>
                  </a:solidFill>
                  <a:latin typeface="Cambria Math" panose="02040503050406030204" pitchFamily="18" charset="0"/>
                  <a:ea typeface="Cambria Math" panose="02040503050406030204" pitchFamily="18" charset="0"/>
                </a:endParaRPr>
              </a:p>
              <a:p>
                <a:pPr marL="0" indent="0">
                  <a:lnSpc>
                    <a:spcPct val="100000"/>
                  </a:lnSpc>
                  <a:spcBef>
                    <a:spcPts val="1400"/>
                  </a:spcBef>
                  <a:buNone/>
                </a:pPr>
                <a14:m>
                  <m:oMathPara xmlns:m="http://schemas.openxmlformats.org/officeDocument/2006/math">
                    <m:oMathParaPr>
                      <m:jc m:val="centerGroup"/>
                    </m:oMathParaPr>
                    <m:oMath xmlns:m="http://schemas.openxmlformats.org/officeDocument/2006/math">
                      <m:r>
                        <a:rPr lang="pt-BR" sz="2200" b="0" i="1" smtClean="0">
                          <a:solidFill>
                            <a:schemeClr val="accent3">
                              <a:lumMod val="25000"/>
                            </a:schemeClr>
                          </a:solidFill>
                          <a:latin typeface="Cambria Math" panose="02040503050406030204" pitchFamily="18" charset="0"/>
                        </a:rPr>
                        <m:t>𝐶𝑜𝑠𝑡</m:t>
                      </m:r>
                      <m:r>
                        <a:rPr lang="pt-BR" sz="2200" b="0" i="1" smtClean="0">
                          <a:solidFill>
                            <a:schemeClr val="accent3">
                              <a:lumMod val="25000"/>
                            </a:schemeClr>
                          </a:solidFill>
                          <a:latin typeface="Cambria Math" panose="02040503050406030204" pitchFamily="18" charset="0"/>
                        </a:rPr>
                        <m:t>=165 ×0.14 +62 ×0.86</m:t>
                      </m:r>
                    </m:oMath>
                  </m:oMathPara>
                </a14:m>
                <a:endParaRPr lang="pt-BR" sz="2200" b="0" i="1" dirty="0">
                  <a:solidFill>
                    <a:schemeClr val="accent3">
                      <a:lumMod val="25000"/>
                    </a:schemeClr>
                  </a:solidFill>
                  <a:latin typeface="Cambria Math" panose="02040503050406030204" pitchFamily="18" charset="0"/>
                  <a:ea typeface="Cambria Math" panose="02040503050406030204" pitchFamily="18" charset="0"/>
                </a:endParaRPr>
              </a:p>
              <a:p>
                <a:pPr marL="0" indent="0">
                  <a:lnSpc>
                    <a:spcPct val="100000"/>
                  </a:lnSpc>
                  <a:spcBef>
                    <a:spcPts val="1400"/>
                  </a:spcBef>
                  <a:buNone/>
                </a:pPr>
                <a14:m>
                  <m:oMathPara xmlns:m="http://schemas.openxmlformats.org/officeDocument/2006/math">
                    <m:oMathParaPr>
                      <m:jc m:val="centerGroup"/>
                    </m:oMathParaPr>
                    <m:oMath xmlns:m="http://schemas.openxmlformats.org/officeDocument/2006/math">
                      <m:r>
                        <a:rPr lang="pt-BR" sz="2200" b="0" i="1" smtClean="0">
                          <a:solidFill>
                            <a:schemeClr val="accent3">
                              <a:lumMod val="25000"/>
                            </a:schemeClr>
                          </a:solidFill>
                          <a:latin typeface="Cambria Math" panose="02040503050406030204" pitchFamily="18" charset="0"/>
                        </a:rPr>
                        <m:t>𝐶𝑜𝑠𝑡</m:t>
                      </m:r>
                      <m:r>
                        <a:rPr lang="pt-BR" sz="2200" b="0" i="1" smtClean="0">
                          <a:solidFill>
                            <a:schemeClr val="accent3">
                              <a:lumMod val="25000"/>
                            </a:schemeClr>
                          </a:solidFill>
                          <a:latin typeface="Cambria Math" panose="02040503050406030204" pitchFamily="18" charset="0"/>
                        </a:rPr>
                        <m:t>=</m:t>
                      </m:r>
                      <m:r>
                        <a:rPr lang="pt-BR" sz="2200" b="0" i="1" smtClean="0">
                          <a:solidFill>
                            <a:schemeClr val="accent3">
                              <a:lumMod val="25000"/>
                            </a:schemeClr>
                          </a:solidFill>
                          <a:latin typeface="Cambria Math" panose="02040503050406030204" pitchFamily="18" charset="0"/>
                        </a:rPr>
                        <m:t>𝑈𝑆𝐷</m:t>
                      </m:r>
                      <m:r>
                        <a:rPr lang="pt-BR" sz="2200" b="0" i="1" smtClean="0">
                          <a:solidFill>
                            <a:schemeClr val="accent3">
                              <a:lumMod val="25000"/>
                            </a:schemeClr>
                          </a:solidFill>
                          <a:latin typeface="Cambria Math" panose="02040503050406030204" pitchFamily="18" charset="0"/>
                        </a:rPr>
                        <m:t> 76.42 </m:t>
                      </m:r>
                      <m:r>
                        <a:rPr lang="pt-BR" sz="2200" b="0" i="1" smtClean="0">
                          <a:solidFill>
                            <a:schemeClr val="accent3">
                              <a:lumMod val="25000"/>
                            </a:schemeClr>
                          </a:solidFill>
                          <a:latin typeface="Cambria Math" panose="02040503050406030204" pitchFamily="18" charset="0"/>
                        </a:rPr>
                        <m:t>𝑚𝑖𝑙𝑙𝑖𝑜𝑛</m:t>
                      </m:r>
                      <m:r>
                        <a:rPr lang="pt-BR" sz="2200" b="0" i="1" smtClean="0">
                          <a:solidFill>
                            <a:schemeClr val="accent3">
                              <a:lumMod val="25000"/>
                            </a:schemeClr>
                          </a:solidFill>
                          <a:latin typeface="Cambria Math" panose="02040503050406030204" pitchFamily="18" charset="0"/>
                        </a:rPr>
                        <m:t> </m:t>
                      </m:r>
                    </m:oMath>
                  </m:oMathPara>
                </a14:m>
                <a:endParaRPr lang="en-US" sz="2200" dirty="0">
                  <a:solidFill>
                    <a:schemeClr val="accent3">
                      <a:lumMod val="25000"/>
                    </a:schemeClr>
                  </a:solidFill>
                  <a:latin typeface="Abadi" panose="020B0604020104020204" pitchFamily="34" charset="0"/>
                </a:endParaRPr>
              </a:p>
            </p:txBody>
          </p:sp>
        </mc:Choice>
        <mc:Fallback xmlns="">
          <p:sp>
            <p:nvSpPr>
              <p:cNvPr id="5" name="Content Placeholder 3">
                <a:extLst>
                  <a:ext uri="{FF2B5EF4-FFF2-40B4-BE49-F238E27FC236}">
                    <a16:creationId xmlns:a16="http://schemas.microsoft.com/office/drawing/2014/main" id="{28684E62-A9F8-4E7A-AB01-78893062A1B4}"/>
                  </a:ext>
                </a:extLst>
              </p:cNvPr>
              <p:cNvSpPr>
                <a:spLocks noGrp="1" noRot="1" noChangeAspect="1" noMove="1" noResize="1" noEditPoints="1" noAdjustHandles="1" noChangeArrowheads="1" noChangeShapeType="1" noTextEdit="1"/>
              </p:cNvSpPr>
              <p:nvPr>
                <p:ph sz="half" idx="4294967295"/>
              </p:nvPr>
            </p:nvSpPr>
            <p:spPr>
              <a:xfrm>
                <a:off x="770011" y="1859521"/>
                <a:ext cx="10515600" cy="4166051"/>
              </a:xfrm>
              <a:prstGeom prst="rect">
                <a:avLst/>
              </a:prstGeom>
              <a:blipFill>
                <a:blip r:embed="rId3"/>
                <a:stretch>
                  <a:fillRect l="-1043" t="-2343"/>
                </a:stretch>
              </a:blipFill>
            </p:spPr>
            <p:txBody>
              <a:bodyPr/>
              <a:lstStyle/>
              <a:p>
                <a:r>
                  <a:rPr lang="pt-BR">
                    <a:noFill/>
                  </a:rPr>
                  <a:t> </a:t>
                </a:r>
              </a:p>
            </p:txBody>
          </p:sp>
        </mc:Fallback>
      </mc:AlternateContent>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28537460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SpaceX API</a:t>
            </a:r>
          </a:p>
          <a:p>
            <a:pPr lvl="1">
              <a:lnSpc>
                <a:spcPct val="120000"/>
              </a:lnSpc>
              <a:spcBef>
                <a:spcPts val="1400"/>
              </a:spcBef>
            </a:pPr>
            <a:r>
              <a:rPr lang="en-US" sz="7600" dirty="0">
                <a:solidFill>
                  <a:schemeClr val="bg2">
                    <a:lumMod val="50000"/>
                  </a:schemeClr>
                </a:solidFill>
                <a:latin typeface="Abadi"/>
              </a:rPr>
              <a:t>Web Scraping Wikipedia</a:t>
            </a:r>
          </a:p>
          <a:p>
            <a:pPr>
              <a:lnSpc>
                <a:spcPct val="120000"/>
              </a:lnSpc>
              <a:spcBef>
                <a:spcPts val="1400"/>
              </a:spcBef>
            </a:pPr>
            <a:r>
              <a:rPr lang="en-US" sz="8800" dirty="0">
                <a:solidFill>
                  <a:schemeClr val="accent3">
                    <a:lumMod val="25000"/>
                  </a:schemeClr>
                </a:solidFill>
                <a:latin typeface="Abadi"/>
              </a:rPr>
              <a:t>Perform data wrangling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SpaceX have an API, open to public use, with information about their launches;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is not enough data for this analysis, so it was complemented with Web Scraping from Wikipedia’s article about the Falcon 9 spaceship.</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r>
              <a:rPr lang="en-US" sz="2200" dirty="0">
                <a:solidFill>
                  <a:srgbClr val="1C7DDB"/>
                </a:solidFill>
                <a:latin typeface="Abadi"/>
              </a:rPr>
              <a:t> </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SpaceX REST API is: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https://api.spacexdata.com/v4/</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script used to retrieve data from SpaceX API is on </a:t>
            </a:r>
            <a:r>
              <a:rPr lang="en-US" sz="2200" dirty="0">
                <a:solidFill>
                  <a:schemeClr val="accent3">
                    <a:lumMod val="25000"/>
                  </a:schemeClr>
                </a:solidFill>
                <a:latin typeface="Abadi" panose="020B0604020104020204" pitchFamily="34" charset="0"/>
                <a:hlinkClick r:id="rId4"/>
              </a:rPr>
              <a:t>GitHub</a:t>
            </a:r>
            <a:r>
              <a:rPr lang="en-US" sz="2200" dirty="0">
                <a:solidFill>
                  <a:schemeClr val="accent3">
                    <a:lumMod val="25000"/>
                  </a:schemeClr>
                </a:solidFill>
                <a:latin typeface="Abadi" panose="020B0604020104020204" pitchFamily="34" charset="0"/>
              </a:rPr>
              <a:t>.</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11" name="Retângulo: Cantos Arredondados 10">
            <a:extLst>
              <a:ext uri="{FF2B5EF4-FFF2-40B4-BE49-F238E27FC236}">
                <a16:creationId xmlns:a16="http://schemas.microsoft.com/office/drawing/2014/main" id="{48AF7027-F19A-DC8E-2364-7FF28E9A2D96}"/>
              </a:ext>
            </a:extLst>
          </p:cNvPr>
          <p:cNvSpPr/>
          <p:nvPr/>
        </p:nvSpPr>
        <p:spPr>
          <a:xfrm>
            <a:off x="7802562" y="1784670"/>
            <a:ext cx="1676400" cy="1007368"/>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err="1"/>
              <a:t>Libraries</a:t>
            </a:r>
            <a:r>
              <a:rPr lang="pt-BR" dirty="0"/>
              <a:t> </a:t>
            </a:r>
            <a:r>
              <a:rPr lang="pt-BR" dirty="0" err="1"/>
              <a:t>Initialization</a:t>
            </a:r>
            <a:endParaRPr lang="pt-BR" dirty="0"/>
          </a:p>
        </p:txBody>
      </p:sp>
      <p:sp>
        <p:nvSpPr>
          <p:cNvPr id="12" name="Retângulo 11">
            <a:extLst>
              <a:ext uri="{FF2B5EF4-FFF2-40B4-BE49-F238E27FC236}">
                <a16:creationId xmlns:a16="http://schemas.microsoft.com/office/drawing/2014/main" id="{CE8EA94B-B0AE-396C-7320-11960C25152D}"/>
              </a:ext>
            </a:extLst>
          </p:cNvPr>
          <p:cNvSpPr/>
          <p:nvPr/>
        </p:nvSpPr>
        <p:spPr>
          <a:xfrm>
            <a:off x="7540212" y="3012440"/>
            <a:ext cx="2201100" cy="4165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err="1"/>
              <a:t>Get</a:t>
            </a:r>
            <a:r>
              <a:rPr lang="pt-BR" dirty="0"/>
              <a:t> JSON </a:t>
            </a:r>
            <a:r>
              <a:rPr lang="pt-BR" dirty="0" err="1"/>
              <a:t>from</a:t>
            </a:r>
            <a:r>
              <a:rPr lang="pt-BR" dirty="0"/>
              <a:t> API</a:t>
            </a:r>
          </a:p>
        </p:txBody>
      </p:sp>
      <p:sp>
        <p:nvSpPr>
          <p:cNvPr id="13" name="Retângulo: Cantos Arredondados 12">
            <a:extLst>
              <a:ext uri="{FF2B5EF4-FFF2-40B4-BE49-F238E27FC236}">
                <a16:creationId xmlns:a16="http://schemas.microsoft.com/office/drawing/2014/main" id="{F93C2D07-BEAA-9BB9-8D2A-E414F617587F}"/>
              </a:ext>
            </a:extLst>
          </p:cNvPr>
          <p:cNvSpPr/>
          <p:nvPr/>
        </p:nvSpPr>
        <p:spPr>
          <a:xfrm>
            <a:off x="7802562" y="4991795"/>
            <a:ext cx="1676400" cy="1007368"/>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Data </a:t>
            </a:r>
            <a:r>
              <a:rPr lang="pt-BR" dirty="0" err="1"/>
              <a:t>Wrangling</a:t>
            </a:r>
            <a:endParaRPr lang="pt-BR" dirty="0"/>
          </a:p>
        </p:txBody>
      </p:sp>
      <p:sp>
        <p:nvSpPr>
          <p:cNvPr id="14" name="Retângulo 13">
            <a:extLst>
              <a:ext uri="{FF2B5EF4-FFF2-40B4-BE49-F238E27FC236}">
                <a16:creationId xmlns:a16="http://schemas.microsoft.com/office/drawing/2014/main" id="{EF43E484-3247-6563-06F9-D2D3099B81FE}"/>
              </a:ext>
            </a:extLst>
          </p:cNvPr>
          <p:cNvSpPr/>
          <p:nvPr/>
        </p:nvSpPr>
        <p:spPr>
          <a:xfrm>
            <a:off x="7540212" y="3660559"/>
            <a:ext cx="2201100" cy="4730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err="1"/>
              <a:t>Create</a:t>
            </a:r>
            <a:r>
              <a:rPr lang="pt-BR" dirty="0"/>
              <a:t> </a:t>
            </a:r>
            <a:r>
              <a:rPr lang="pt-BR" dirty="0" err="1"/>
              <a:t>dataframe</a:t>
            </a:r>
            <a:r>
              <a:rPr lang="pt-BR" dirty="0"/>
              <a:t> </a:t>
            </a:r>
            <a:r>
              <a:rPr lang="pt-BR" dirty="0" err="1"/>
              <a:t>from</a:t>
            </a:r>
            <a:r>
              <a:rPr lang="pt-BR" dirty="0"/>
              <a:t> JSON</a:t>
            </a:r>
          </a:p>
        </p:txBody>
      </p:sp>
      <p:sp>
        <p:nvSpPr>
          <p:cNvPr id="15" name="Retângulo 14">
            <a:extLst>
              <a:ext uri="{FF2B5EF4-FFF2-40B4-BE49-F238E27FC236}">
                <a16:creationId xmlns:a16="http://schemas.microsoft.com/office/drawing/2014/main" id="{339243DD-C7E2-B4DC-09C8-F986E5F8D703}"/>
              </a:ext>
            </a:extLst>
          </p:cNvPr>
          <p:cNvSpPr/>
          <p:nvPr/>
        </p:nvSpPr>
        <p:spPr>
          <a:xfrm>
            <a:off x="7540212" y="4326177"/>
            <a:ext cx="2201100" cy="4730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Filter Falcon 9 </a:t>
            </a:r>
            <a:r>
              <a:rPr lang="pt-BR" dirty="0" err="1"/>
              <a:t>Launchs</a:t>
            </a:r>
            <a:endParaRPr lang="pt-BR" dirty="0"/>
          </a:p>
        </p:txBody>
      </p:sp>
      <p:cxnSp>
        <p:nvCxnSpPr>
          <p:cNvPr id="22" name="Conector de Seta Reta 21">
            <a:extLst>
              <a:ext uri="{FF2B5EF4-FFF2-40B4-BE49-F238E27FC236}">
                <a16:creationId xmlns:a16="http://schemas.microsoft.com/office/drawing/2014/main" id="{159D6DCB-A8D7-7299-92D7-536A61F7B634}"/>
              </a:ext>
            </a:extLst>
          </p:cNvPr>
          <p:cNvCxnSpPr>
            <a:stCxn id="11" idx="2"/>
            <a:endCxn id="12" idx="0"/>
          </p:cNvCxnSpPr>
          <p:nvPr/>
        </p:nvCxnSpPr>
        <p:spPr>
          <a:xfrm>
            <a:off x="8640762" y="2792038"/>
            <a:ext cx="0" cy="2204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507871AD-043D-00C9-70D2-BCA1CFF23050}"/>
              </a:ext>
            </a:extLst>
          </p:cNvPr>
          <p:cNvCxnSpPr>
            <a:stCxn id="12" idx="2"/>
            <a:endCxn id="14" idx="0"/>
          </p:cNvCxnSpPr>
          <p:nvPr/>
        </p:nvCxnSpPr>
        <p:spPr>
          <a:xfrm>
            <a:off x="8640762" y="3429000"/>
            <a:ext cx="0" cy="2315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a:extLst>
              <a:ext uri="{FF2B5EF4-FFF2-40B4-BE49-F238E27FC236}">
                <a16:creationId xmlns:a16="http://schemas.microsoft.com/office/drawing/2014/main" id="{F9BAF55C-290B-0DEA-3DA0-A7E41850949B}"/>
              </a:ext>
            </a:extLst>
          </p:cNvPr>
          <p:cNvCxnSpPr>
            <a:stCxn id="14" idx="2"/>
            <a:endCxn id="15" idx="0"/>
          </p:cNvCxnSpPr>
          <p:nvPr/>
        </p:nvCxnSpPr>
        <p:spPr>
          <a:xfrm>
            <a:off x="8640762" y="4133589"/>
            <a:ext cx="0" cy="1925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Conector de Seta Reta 27">
            <a:extLst>
              <a:ext uri="{FF2B5EF4-FFF2-40B4-BE49-F238E27FC236}">
                <a16:creationId xmlns:a16="http://schemas.microsoft.com/office/drawing/2014/main" id="{46A487C9-6C0D-1863-FC90-C0AA8221FD77}"/>
              </a:ext>
            </a:extLst>
          </p:cNvPr>
          <p:cNvCxnSpPr>
            <a:stCxn id="15" idx="2"/>
            <a:endCxn id="13" idx="0"/>
          </p:cNvCxnSpPr>
          <p:nvPr/>
        </p:nvCxnSpPr>
        <p:spPr>
          <a:xfrm>
            <a:off x="8640762" y="4799207"/>
            <a:ext cx="0" cy="1925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Wikipedia’s article scraped is:</a:t>
            </a:r>
          </a:p>
          <a:p>
            <a:pPr marL="0" indent="0">
              <a:lnSpc>
                <a:spcPct val="100000"/>
              </a:lnSpc>
              <a:spcBef>
                <a:spcPts val="1400"/>
              </a:spcBef>
              <a:buNone/>
            </a:pPr>
            <a:r>
              <a:rPr lang="pt-BR" sz="1600" b="0" i="0" u="sng" dirty="0">
                <a:effectLst/>
                <a:latin typeface="-apple-system"/>
                <a:hlinkClick r:id="rId3"/>
              </a:rPr>
              <a:t>https://en.wikipedia.org/wiki/List_of_Falcon_9_and_Falcon_Heavy_launches</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script used to scrape data from Wikipedia is on </a:t>
            </a:r>
            <a:r>
              <a:rPr lang="en-US" sz="2200" dirty="0">
                <a:solidFill>
                  <a:schemeClr val="accent3">
                    <a:lumMod val="25000"/>
                  </a:schemeClr>
                </a:solidFill>
                <a:latin typeface="Abadi" panose="020B0604020104020204" pitchFamily="34" charset="0"/>
                <a:hlinkClick r:id="rId4"/>
              </a:rPr>
              <a:t>GitHub</a:t>
            </a:r>
            <a:r>
              <a:rPr lang="en-US" sz="2200" dirty="0">
                <a:solidFill>
                  <a:schemeClr val="accent3">
                    <a:lumMod val="25000"/>
                  </a:schemeClr>
                </a:solidFill>
                <a:latin typeface="Abadi" panose="020B0604020104020204" pitchFamily="34" charset="0"/>
              </a:rPr>
              <a:t>.</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solidFill>
                  <a:srgbClr val="1C7DDB"/>
                </a:solidFill>
                <a:latin typeface="Abadi"/>
              </a:rPr>
              <a:t> </a:t>
            </a:r>
            <a:endParaRPr lang="en-US" dirty="0">
              <a:cs typeface="Calibri"/>
            </a:endParaRPr>
          </a:p>
        </p:txBody>
      </p:sp>
      <p:sp>
        <p:nvSpPr>
          <p:cNvPr id="5" name="Retângulo: Cantos Arredondados 4">
            <a:extLst>
              <a:ext uri="{FF2B5EF4-FFF2-40B4-BE49-F238E27FC236}">
                <a16:creationId xmlns:a16="http://schemas.microsoft.com/office/drawing/2014/main" id="{7E709935-7AEE-B1DA-1C4D-1AE3C6B1E9EC}"/>
              </a:ext>
            </a:extLst>
          </p:cNvPr>
          <p:cNvSpPr/>
          <p:nvPr/>
        </p:nvSpPr>
        <p:spPr>
          <a:xfrm>
            <a:off x="7802562" y="1784670"/>
            <a:ext cx="1676400" cy="1007368"/>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err="1"/>
              <a:t>Libraries</a:t>
            </a:r>
            <a:r>
              <a:rPr lang="pt-BR" dirty="0"/>
              <a:t> </a:t>
            </a:r>
            <a:r>
              <a:rPr lang="pt-BR" dirty="0" err="1"/>
              <a:t>Initialization</a:t>
            </a:r>
            <a:endParaRPr lang="pt-BR" dirty="0"/>
          </a:p>
        </p:txBody>
      </p:sp>
      <p:sp>
        <p:nvSpPr>
          <p:cNvPr id="7" name="Retângulo 6">
            <a:extLst>
              <a:ext uri="{FF2B5EF4-FFF2-40B4-BE49-F238E27FC236}">
                <a16:creationId xmlns:a16="http://schemas.microsoft.com/office/drawing/2014/main" id="{B6C92AF5-D97D-4656-6273-D47E4ABB4B45}"/>
              </a:ext>
            </a:extLst>
          </p:cNvPr>
          <p:cNvSpPr/>
          <p:nvPr/>
        </p:nvSpPr>
        <p:spPr>
          <a:xfrm>
            <a:off x="7540212" y="3012440"/>
            <a:ext cx="2201100" cy="4165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err="1"/>
              <a:t>Request</a:t>
            </a:r>
            <a:r>
              <a:rPr lang="pt-BR" dirty="0"/>
              <a:t> </a:t>
            </a:r>
            <a:r>
              <a:rPr lang="pt-BR" dirty="0" err="1"/>
              <a:t>page</a:t>
            </a:r>
            <a:r>
              <a:rPr lang="pt-BR" dirty="0"/>
              <a:t> HTML</a:t>
            </a:r>
          </a:p>
        </p:txBody>
      </p:sp>
      <p:sp>
        <p:nvSpPr>
          <p:cNvPr id="8" name="Retângulo: Cantos Arredondados 7">
            <a:extLst>
              <a:ext uri="{FF2B5EF4-FFF2-40B4-BE49-F238E27FC236}">
                <a16:creationId xmlns:a16="http://schemas.microsoft.com/office/drawing/2014/main" id="{E7B13035-43AF-971C-4A99-2B7EB6D14B0D}"/>
              </a:ext>
            </a:extLst>
          </p:cNvPr>
          <p:cNvSpPr/>
          <p:nvPr/>
        </p:nvSpPr>
        <p:spPr>
          <a:xfrm>
            <a:off x="7802562" y="4991795"/>
            <a:ext cx="1676400" cy="1007368"/>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Data </a:t>
            </a:r>
            <a:r>
              <a:rPr lang="pt-BR" dirty="0" err="1"/>
              <a:t>Wrangling</a:t>
            </a:r>
            <a:endParaRPr lang="pt-BR" dirty="0"/>
          </a:p>
        </p:txBody>
      </p:sp>
      <p:sp>
        <p:nvSpPr>
          <p:cNvPr id="9" name="Retângulo 8">
            <a:extLst>
              <a:ext uri="{FF2B5EF4-FFF2-40B4-BE49-F238E27FC236}">
                <a16:creationId xmlns:a16="http://schemas.microsoft.com/office/drawing/2014/main" id="{6A32A0F8-7A9A-B131-1B5D-9B883AB056F5}"/>
              </a:ext>
            </a:extLst>
          </p:cNvPr>
          <p:cNvSpPr/>
          <p:nvPr/>
        </p:nvSpPr>
        <p:spPr>
          <a:xfrm>
            <a:off x="7540212" y="3660559"/>
            <a:ext cx="2201100" cy="4730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Parse HTML </a:t>
            </a:r>
            <a:r>
              <a:rPr lang="pt-BR" dirty="0" err="1"/>
              <a:t>with</a:t>
            </a:r>
            <a:r>
              <a:rPr lang="pt-BR" dirty="0"/>
              <a:t> </a:t>
            </a:r>
            <a:r>
              <a:rPr lang="pt-BR" dirty="0" err="1"/>
              <a:t>BeatifulSoup</a:t>
            </a:r>
            <a:endParaRPr lang="pt-BR" dirty="0"/>
          </a:p>
        </p:txBody>
      </p:sp>
      <p:sp>
        <p:nvSpPr>
          <p:cNvPr id="10" name="Retângulo 9">
            <a:extLst>
              <a:ext uri="{FF2B5EF4-FFF2-40B4-BE49-F238E27FC236}">
                <a16:creationId xmlns:a16="http://schemas.microsoft.com/office/drawing/2014/main" id="{B249825E-CF6D-3ED1-28ED-EBA5620DC6B6}"/>
              </a:ext>
            </a:extLst>
          </p:cNvPr>
          <p:cNvSpPr/>
          <p:nvPr/>
        </p:nvSpPr>
        <p:spPr>
          <a:xfrm>
            <a:off x="7540212" y="4326177"/>
            <a:ext cx="2201100" cy="4730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err="1"/>
              <a:t>Create</a:t>
            </a:r>
            <a:r>
              <a:rPr lang="pt-BR" dirty="0"/>
              <a:t> </a:t>
            </a:r>
            <a:r>
              <a:rPr lang="pt-BR" dirty="0" err="1"/>
              <a:t>Dataframe</a:t>
            </a:r>
            <a:endParaRPr lang="pt-BR" dirty="0"/>
          </a:p>
        </p:txBody>
      </p:sp>
      <p:cxnSp>
        <p:nvCxnSpPr>
          <p:cNvPr id="12" name="Conector de Seta Reta 11">
            <a:extLst>
              <a:ext uri="{FF2B5EF4-FFF2-40B4-BE49-F238E27FC236}">
                <a16:creationId xmlns:a16="http://schemas.microsoft.com/office/drawing/2014/main" id="{C86E9619-557C-AFB9-A258-E0C810AFB8B5}"/>
              </a:ext>
            </a:extLst>
          </p:cNvPr>
          <p:cNvCxnSpPr>
            <a:cxnSpLocks/>
            <a:stCxn id="5" idx="2"/>
            <a:endCxn id="7" idx="0"/>
          </p:cNvCxnSpPr>
          <p:nvPr/>
        </p:nvCxnSpPr>
        <p:spPr>
          <a:xfrm>
            <a:off x="8640762" y="2792038"/>
            <a:ext cx="0" cy="2204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2FFE6334-39E9-5F2A-DC80-190B83FE5FDD}"/>
              </a:ext>
            </a:extLst>
          </p:cNvPr>
          <p:cNvCxnSpPr>
            <a:cxnSpLocks/>
            <a:stCxn id="7" idx="2"/>
            <a:endCxn id="9" idx="0"/>
          </p:cNvCxnSpPr>
          <p:nvPr/>
        </p:nvCxnSpPr>
        <p:spPr>
          <a:xfrm>
            <a:off x="8640762" y="3429000"/>
            <a:ext cx="0" cy="2315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4A251563-BFD5-78C9-F39F-94157BC1DB03}"/>
              </a:ext>
            </a:extLst>
          </p:cNvPr>
          <p:cNvCxnSpPr>
            <a:stCxn id="9" idx="2"/>
            <a:endCxn id="10" idx="0"/>
          </p:cNvCxnSpPr>
          <p:nvPr/>
        </p:nvCxnSpPr>
        <p:spPr>
          <a:xfrm>
            <a:off x="8640762" y="4133589"/>
            <a:ext cx="0" cy="1925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D703D9E7-7C28-F4C9-EDCE-D5E01320E998}"/>
              </a:ext>
            </a:extLst>
          </p:cNvPr>
          <p:cNvCxnSpPr>
            <a:stCxn id="10" idx="2"/>
            <a:endCxn id="8" idx="0"/>
          </p:cNvCxnSpPr>
          <p:nvPr/>
        </p:nvCxnSpPr>
        <p:spPr>
          <a:xfrm>
            <a:off x="8640762" y="4799207"/>
            <a:ext cx="0" cy="1925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6176</TotalTime>
  <Words>4254</Words>
  <Application>Microsoft Office PowerPoint</Application>
  <PresentationFormat>Widescreen</PresentationFormat>
  <Paragraphs>408</Paragraphs>
  <Slides>57</Slides>
  <Notes>5</Notes>
  <HiddenSlides>1</HiddenSlides>
  <MMClips>0</MMClips>
  <ScaleCrop>false</ScaleCrop>
  <HeadingPairs>
    <vt:vector size="6" baseType="variant">
      <vt:variant>
        <vt:lpstr>Fontes usadas</vt:lpstr>
      </vt:variant>
      <vt:variant>
        <vt:i4>9</vt:i4>
      </vt:variant>
      <vt:variant>
        <vt:lpstr>Tema</vt:lpstr>
      </vt:variant>
      <vt:variant>
        <vt:i4>1</vt:i4>
      </vt:variant>
      <vt:variant>
        <vt:lpstr>Títulos de slides</vt:lpstr>
      </vt:variant>
      <vt:variant>
        <vt:i4>57</vt:i4>
      </vt:variant>
    </vt:vector>
  </HeadingPairs>
  <TitlesOfParts>
    <vt:vector size="67" baseType="lpstr">
      <vt:lpstr>Abadi</vt:lpstr>
      <vt:lpstr>-apple-system</vt:lpstr>
      <vt:lpstr>Arial</vt:lpstr>
      <vt:lpstr>Calibri</vt:lpstr>
      <vt:lpstr>Calibri Light</vt:lpstr>
      <vt:lpstr>Cambria Math</vt:lpstr>
      <vt:lpstr>IBM Plex Mono SemiBold</vt:lpstr>
      <vt:lpstr>IBM Plex Mono Text</vt:lpstr>
      <vt:lpstr>Trebuchet MS</vt:lpstr>
      <vt:lpstr>Custom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Alexandre Nunes de Souza Nassabay</cp:lastModifiedBy>
  <cp:revision>198</cp:revision>
  <dcterms:created xsi:type="dcterms:W3CDTF">2021-04-29T18:58:34Z</dcterms:created>
  <dcterms:modified xsi:type="dcterms:W3CDTF">2023-11-17T19:27:20Z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SIP_Label_140b9f7d-8e3a-482f-9702-4b7ffc40985a_Enabled">
    <vt:lpwstr>true</vt:lpwstr>
  </property>
  <property fmtid="{D5CDD505-2E9C-101B-9397-08002B2CF9AE}" pid="4" name="MSIP_Label_140b9f7d-8e3a-482f-9702-4b7ffc40985a_SetDate">
    <vt:lpwstr>2023-11-13T12:56:54Z</vt:lpwstr>
  </property>
  <property fmtid="{D5CDD505-2E9C-101B-9397-08002B2CF9AE}" pid="5" name="MSIP_Label_140b9f7d-8e3a-482f-9702-4b7ffc40985a_Method">
    <vt:lpwstr>Privileged</vt:lpwstr>
  </property>
  <property fmtid="{D5CDD505-2E9C-101B-9397-08002B2CF9AE}" pid="6" name="MSIP_Label_140b9f7d-8e3a-482f-9702-4b7ffc40985a_Name">
    <vt:lpwstr>Pública</vt:lpwstr>
  </property>
  <property fmtid="{D5CDD505-2E9C-101B-9397-08002B2CF9AE}" pid="7" name="MSIP_Label_140b9f7d-8e3a-482f-9702-4b7ffc40985a_SiteId">
    <vt:lpwstr>5b6f6241-9a57-4be4-8e50-1dfa72e79a57</vt:lpwstr>
  </property>
  <property fmtid="{D5CDD505-2E9C-101B-9397-08002B2CF9AE}" pid="8" name="MSIP_Label_140b9f7d-8e3a-482f-9702-4b7ffc40985a_ActionId">
    <vt:lpwstr>9a30d8ac-933a-4a25-8c0a-78b680b8fd2e</vt:lpwstr>
  </property>
  <property fmtid="{D5CDD505-2E9C-101B-9397-08002B2CF9AE}" pid="9" name="MSIP_Label_140b9f7d-8e3a-482f-9702-4b7ffc40985a_ContentBits">
    <vt:lpwstr>2</vt:lpwstr>
  </property>
  <property fmtid="{D5CDD505-2E9C-101B-9397-08002B2CF9AE}" pid="10" name="ClassificationContentMarkingFooterLocations">
    <vt:lpwstr>Custom Design:3</vt:lpwstr>
  </property>
  <property fmtid="{D5CDD505-2E9C-101B-9397-08002B2CF9AE}" pid="11" name="ClassificationContentMarkingFooterText">
    <vt:lpwstr>PÚBLICA</vt:lpwstr>
  </property>
</Properties>
</file>